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mp4"/>
  <Override PartName="/ppt/diagrams/data1.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79.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80.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diagrams/colors4.xml" ContentType="application/vnd.openxmlformats-officedocument.drawingml.diagramColors+xml"/>
  <Override PartName="/ppt/diagrams/layout4.xml" ContentType="application/vnd.openxmlformats-officedocument.drawingml.diagramLayout+xml"/>
  <Override PartName="/ppt/diagrams/quickStyle4.xml" ContentType="application/vnd.openxmlformats-officedocument.drawingml.diagramStyle+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1.xml" ContentType="application/vnd.openxmlformats-officedocument.theme+xml"/>
  <Override PartName="/ppt/diagrams/drawing3.xml" ContentType="application/vnd.ms-office.drawingml.diagramDrawing+xml"/>
  <Override PartName="/ppt/diagrams/quickStyle3.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layout3.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diagrams/colors3.xml" ContentType="application/vnd.openxmlformats-officedocument.drawingml.diagramColors+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7" r:id="rId2"/>
    <p:sldId id="258" r:id="rId3"/>
    <p:sldId id="504" r:id="rId4"/>
    <p:sldId id="286" r:id="rId5"/>
    <p:sldId id="287" r:id="rId6"/>
    <p:sldId id="259" r:id="rId7"/>
    <p:sldId id="260" r:id="rId8"/>
    <p:sldId id="266" r:id="rId9"/>
    <p:sldId id="263" r:id="rId10"/>
    <p:sldId id="264" r:id="rId11"/>
    <p:sldId id="265" r:id="rId12"/>
    <p:sldId id="267" r:id="rId13"/>
    <p:sldId id="505" r:id="rId14"/>
    <p:sldId id="506" r:id="rId15"/>
    <p:sldId id="279" r:id="rId16"/>
    <p:sldId id="280" r:id="rId17"/>
    <p:sldId id="281" r:id="rId18"/>
    <p:sldId id="282" r:id="rId19"/>
    <p:sldId id="283" r:id="rId20"/>
    <p:sldId id="284" r:id="rId21"/>
    <p:sldId id="268" r:id="rId22"/>
    <p:sldId id="269" r:id="rId23"/>
    <p:sldId id="270" r:id="rId24"/>
    <p:sldId id="277" r:id="rId25"/>
    <p:sldId id="271" r:id="rId26"/>
    <p:sldId id="272" r:id="rId27"/>
    <p:sldId id="273" r:id="rId28"/>
    <p:sldId id="274" r:id="rId29"/>
    <p:sldId id="275" r:id="rId30"/>
    <p:sldId id="288" r:id="rId31"/>
    <p:sldId id="289" r:id="rId32"/>
    <p:sldId id="290" r:id="rId33"/>
    <p:sldId id="291" r:id="rId34"/>
    <p:sldId id="292" r:id="rId35"/>
    <p:sldId id="293" r:id="rId36"/>
    <p:sldId id="308" r:id="rId37"/>
    <p:sldId id="310" r:id="rId38"/>
    <p:sldId id="294" r:id="rId39"/>
    <p:sldId id="295" r:id="rId40"/>
    <p:sldId id="507" r:id="rId41"/>
    <p:sldId id="296" r:id="rId42"/>
    <p:sldId id="297" r:id="rId43"/>
    <p:sldId id="311" r:id="rId44"/>
    <p:sldId id="298" r:id="rId45"/>
    <p:sldId id="299" r:id="rId46"/>
    <p:sldId id="300" r:id="rId47"/>
    <p:sldId id="320" r:id="rId48"/>
    <p:sldId id="321" r:id="rId49"/>
    <p:sldId id="316" r:id="rId50"/>
    <p:sldId id="508" r:id="rId51"/>
    <p:sldId id="322" r:id="rId52"/>
    <p:sldId id="324" r:id="rId53"/>
    <p:sldId id="347" r:id="rId54"/>
    <p:sldId id="301" r:id="rId55"/>
    <p:sldId id="302" r:id="rId56"/>
    <p:sldId id="303" r:id="rId57"/>
    <p:sldId id="278" r:id="rId58"/>
    <p:sldId id="304" r:id="rId59"/>
    <p:sldId id="305" r:id="rId60"/>
    <p:sldId id="306" r:id="rId61"/>
    <p:sldId id="348" r:id="rId62"/>
    <p:sldId id="349" r:id="rId63"/>
    <p:sldId id="350" r:id="rId64"/>
    <p:sldId id="351" r:id="rId65"/>
    <p:sldId id="352" r:id="rId66"/>
    <p:sldId id="353" r:id="rId67"/>
    <p:sldId id="354" r:id="rId68"/>
    <p:sldId id="509" r:id="rId69"/>
    <p:sldId id="355" r:id="rId70"/>
    <p:sldId id="356" r:id="rId71"/>
    <p:sldId id="357" r:id="rId72"/>
    <p:sldId id="358" r:id="rId73"/>
    <p:sldId id="359" r:id="rId74"/>
    <p:sldId id="360" r:id="rId75"/>
    <p:sldId id="392" r:id="rId76"/>
    <p:sldId id="489" r:id="rId77"/>
    <p:sldId id="393" r:id="rId78"/>
    <p:sldId id="490" r:id="rId79"/>
    <p:sldId id="394" r:id="rId80"/>
    <p:sldId id="395" r:id="rId81"/>
    <p:sldId id="407" r:id="rId82"/>
    <p:sldId id="408" r:id="rId83"/>
    <p:sldId id="426" r:id="rId84"/>
    <p:sldId id="427" r:id="rId85"/>
    <p:sldId id="484" r:id="rId86"/>
    <p:sldId id="491" r:id="rId87"/>
    <p:sldId id="488" r:id="rId88"/>
    <p:sldId id="498" r:id="rId89"/>
    <p:sldId id="510" r:id="rId90"/>
    <p:sldId id="499" r:id="rId91"/>
    <p:sldId id="500" r:id="rId92"/>
    <p:sldId id="501" r:id="rId93"/>
    <p:sldId id="502" r:id="rId94"/>
    <p:sldId id="503" r:id="rId95"/>
    <p:sldId id="307" r:id="rId9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36" y="-90"/>
      </p:cViewPr>
      <p:guideLst/>
    </p:cSldViewPr>
  </p:slideViewPr>
  <p:notesTextViewPr>
    <p:cViewPr>
      <p:scale>
        <a:sx n="1" d="1"/>
        <a:sy n="1" d="1"/>
      </p:scale>
      <p:origin x="0" y="0"/>
    </p:cViewPr>
  </p:notesTextViewPr>
  <p:sorterViewPr>
    <p:cViewPr>
      <p:scale>
        <a:sx n="100" d="100"/>
        <a:sy n="100" d="100"/>
      </p:scale>
      <p:origin x="0" y="-316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ustomXml" Target="../customXml/item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customXml" Target="../customXml/item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B019F-D21F-4701-810D-5D745B25353D}" type="doc">
      <dgm:prSet loTypeId="urn:microsoft.com/office/officeart/2005/8/layout/cycle8" loCatId="cycle" qsTypeId="urn:microsoft.com/office/officeart/2005/8/quickstyle/simple5" qsCatId="simple" csTypeId="urn:microsoft.com/office/officeart/2005/8/colors/colorful4" csCatId="colorful" phldr="1"/>
      <dgm:spPr/>
    </dgm:pt>
    <dgm:pt modelId="{D2D1E13C-448A-4855-83EA-D15C94A254B6}">
      <dgm:prSet phldrT="[Metin]"/>
      <dgm:spPr/>
      <dgm:t>
        <a:bodyPr/>
        <a:lstStyle/>
        <a:p>
          <a:r>
            <a:rPr lang="tr-TR" dirty="0" smtClean="0"/>
            <a:t>ARAÇ</a:t>
          </a:r>
          <a:endParaRPr lang="tr-TR" dirty="0"/>
        </a:p>
      </dgm:t>
    </dgm:pt>
    <dgm:pt modelId="{492397EF-D117-4D14-97C2-312CD5DE2634}" type="parTrans" cxnId="{12402674-B633-4F4C-B71F-5508396CFE58}">
      <dgm:prSet/>
      <dgm:spPr/>
      <dgm:t>
        <a:bodyPr/>
        <a:lstStyle/>
        <a:p>
          <a:endParaRPr lang="tr-TR"/>
        </a:p>
      </dgm:t>
    </dgm:pt>
    <dgm:pt modelId="{56087736-B8A8-4F64-9E36-D7EE3FD28D8B}" type="sibTrans" cxnId="{12402674-B633-4F4C-B71F-5508396CFE58}">
      <dgm:prSet/>
      <dgm:spPr/>
      <dgm:t>
        <a:bodyPr/>
        <a:lstStyle/>
        <a:p>
          <a:endParaRPr lang="tr-TR"/>
        </a:p>
      </dgm:t>
    </dgm:pt>
    <dgm:pt modelId="{889DB1C9-D750-4AF7-900C-7FFB2B916E5E}">
      <dgm:prSet phldrT="[Metin]"/>
      <dgm:spPr/>
      <dgm:t>
        <a:bodyPr/>
        <a:lstStyle/>
        <a:p>
          <a:r>
            <a:rPr lang="tr-TR" dirty="0" smtClean="0"/>
            <a:t>YOL-ÇEVRE</a:t>
          </a:r>
          <a:endParaRPr lang="tr-TR" dirty="0"/>
        </a:p>
      </dgm:t>
    </dgm:pt>
    <dgm:pt modelId="{44BE5B8E-5FD9-4BC2-A87D-086F603C7D68}" type="parTrans" cxnId="{3A85F94B-C2C9-4FDD-BD92-C1A16DA3B3A0}">
      <dgm:prSet/>
      <dgm:spPr/>
      <dgm:t>
        <a:bodyPr/>
        <a:lstStyle/>
        <a:p>
          <a:endParaRPr lang="tr-TR"/>
        </a:p>
      </dgm:t>
    </dgm:pt>
    <dgm:pt modelId="{70083C55-B488-4BB0-A486-3EC9E3183EFB}" type="sibTrans" cxnId="{3A85F94B-C2C9-4FDD-BD92-C1A16DA3B3A0}">
      <dgm:prSet/>
      <dgm:spPr/>
      <dgm:t>
        <a:bodyPr/>
        <a:lstStyle/>
        <a:p>
          <a:endParaRPr lang="tr-TR"/>
        </a:p>
      </dgm:t>
    </dgm:pt>
    <dgm:pt modelId="{CC95C32D-1F28-4481-919A-E15EFDE4C1B2}">
      <dgm:prSet phldrT="[Metin]"/>
      <dgm:spPr/>
      <dgm:t>
        <a:bodyPr/>
        <a:lstStyle/>
        <a:p>
          <a:r>
            <a:rPr lang="tr-TR" dirty="0" smtClean="0"/>
            <a:t>İNSAN</a:t>
          </a:r>
          <a:endParaRPr lang="tr-TR" dirty="0"/>
        </a:p>
      </dgm:t>
    </dgm:pt>
    <dgm:pt modelId="{82D9220C-92FB-430D-BD9C-C94883674CDF}" type="parTrans" cxnId="{9631C86B-591A-4411-AC22-91C7B6750B46}">
      <dgm:prSet/>
      <dgm:spPr/>
      <dgm:t>
        <a:bodyPr/>
        <a:lstStyle/>
        <a:p>
          <a:endParaRPr lang="tr-TR"/>
        </a:p>
      </dgm:t>
    </dgm:pt>
    <dgm:pt modelId="{79D8D347-8068-4055-B8B4-657937B4682F}" type="sibTrans" cxnId="{9631C86B-591A-4411-AC22-91C7B6750B46}">
      <dgm:prSet/>
      <dgm:spPr/>
      <dgm:t>
        <a:bodyPr/>
        <a:lstStyle/>
        <a:p>
          <a:endParaRPr lang="tr-TR"/>
        </a:p>
      </dgm:t>
    </dgm:pt>
    <dgm:pt modelId="{D101E90D-7E01-4E2A-84D1-000AB2D43A11}" type="pres">
      <dgm:prSet presAssocID="{DCDB019F-D21F-4701-810D-5D745B25353D}" presName="compositeShape" presStyleCnt="0">
        <dgm:presLayoutVars>
          <dgm:chMax val="7"/>
          <dgm:dir/>
          <dgm:resizeHandles val="exact"/>
        </dgm:presLayoutVars>
      </dgm:prSet>
      <dgm:spPr/>
    </dgm:pt>
    <dgm:pt modelId="{79CE8DE5-51C9-478C-AF0A-4A10127E0386}" type="pres">
      <dgm:prSet presAssocID="{DCDB019F-D21F-4701-810D-5D745B25353D}" presName="wedge1" presStyleLbl="node1" presStyleIdx="0" presStyleCnt="3"/>
      <dgm:spPr/>
      <dgm:t>
        <a:bodyPr/>
        <a:lstStyle/>
        <a:p>
          <a:endParaRPr lang="tr-TR"/>
        </a:p>
      </dgm:t>
    </dgm:pt>
    <dgm:pt modelId="{39752563-6407-42A5-874F-3304C755C30D}" type="pres">
      <dgm:prSet presAssocID="{DCDB019F-D21F-4701-810D-5D745B25353D}" presName="dummy1a" presStyleCnt="0"/>
      <dgm:spPr/>
    </dgm:pt>
    <dgm:pt modelId="{FCCEEAE4-5BA2-4F4D-8F8E-AA649DA77091}" type="pres">
      <dgm:prSet presAssocID="{DCDB019F-D21F-4701-810D-5D745B25353D}" presName="dummy1b" presStyleCnt="0"/>
      <dgm:spPr/>
    </dgm:pt>
    <dgm:pt modelId="{7C49F18F-4430-4AF8-88FB-38F6EBFDD6B6}" type="pres">
      <dgm:prSet presAssocID="{DCDB019F-D21F-4701-810D-5D745B25353D}" presName="wedge1Tx" presStyleLbl="node1" presStyleIdx="0" presStyleCnt="3">
        <dgm:presLayoutVars>
          <dgm:chMax val="0"/>
          <dgm:chPref val="0"/>
          <dgm:bulletEnabled val="1"/>
        </dgm:presLayoutVars>
      </dgm:prSet>
      <dgm:spPr/>
      <dgm:t>
        <a:bodyPr/>
        <a:lstStyle/>
        <a:p>
          <a:endParaRPr lang="tr-TR"/>
        </a:p>
      </dgm:t>
    </dgm:pt>
    <dgm:pt modelId="{94DDC534-C18C-4D53-8486-2203EAB72620}" type="pres">
      <dgm:prSet presAssocID="{DCDB019F-D21F-4701-810D-5D745B25353D}" presName="wedge2" presStyleLbl="node1" presStyleIdx="1" presStyleCnt="3"/>
      <dgm:spPr/>
      <dgm:t>
        <a:bodyPr/>
        <a:lstStyle/>
        <a:p>
          <a:endParaRPr lang="tr-TR"/>
        </a:p>
      </dgm:t>
    </dgm:pt>
    <dgm:pt modelId="{DEEFFB5B-C817-477D-978C-12D232A1FD83}" type="pres">
      <dgm:prSet presAssocID="{DCDB019F-D21F-4701-810D-5D745B25353D}" presName="dummy2a" presStyleCnt="0"/>
      <dgm:spPr/>
    </dgm:pt>
    <dgm:pt modelId="{21970DF0-FC20-4C9E-BCBA-F16F7C1D8EDC}" type="pres">
      <dgm:prSet presAssocID="{DCDB019F-D21F-4701-810D-5D745B25353D}" presName="dummy2b" presStyleCnt="0"/>
      <dgm:spPr/>
    </dgm:pt>
    <dgm:pt modelId="{19C70373-E748-4EC2-84AF-8111B0B16D73}" type="pres">
      <dgm:prSet presAssocID="{DCDB019F-D21F-4701-810D-5D745B25353D}" presName="wedge2Tx" presStyleLbl="node1" presStyleIdx="1" presStyleCnt="3">
        <dgm:presLayoutVars>
          <dgm:chMax val="0"/>
          <dgm:chPref val="0"/>
          <dgm:bulletEnabled val="1"/>
        </dgm:presLayoutVars>
      </dgm:prSet>
      <dgm:spPr/>
      <dgm:t>
        <a:bodyPr/>
        <a:lstStyle/>
        <a:p>
          <a:endParaRPr lang="tr-TR"/>
        </a:p>
      </dgm:t>
    </dgm:pt>
    <dgm:pt modelId="{6F2DE026-145F-4016-B985-B3635613DEAA}" type="pres">
      <dgm:prSet presAssocID="{DCDB019F-D21F-4701-810D-5D745B25353D}" presName="wedge3" presStyleLbl="node1" presStyleIdx="2" presStyleCnt="3"/>
      <dgm:spPr/>
      <dgm:t>
        <a:bodyPr/>
        <a:lstStyle/>
        <a:p>
          <a:endParaRPr lang="tr-TR"/>
        </a:p>
      </dgm:t>
    </dgm:pt>
    <dgm:pt modelId="{91817CD5-6E3F-4493-A97F-E1D31D12E8F2}" type="pres">
      <dgm:prSet presAssocID="{DCDB019F-D21F-4701-810D-5D745B25353D}" presName="dummy3a" presStyleCnt="0"/>
      <dgm:spPr/>
    </dgm:pt>
    <dgm:pt modelId="{CECC9069-BCC5-4D6B-915F-F3C7D98D5ED5}" type="pres">
      <dgm:prSet presAssocID="{DCDB019F-D21F-4701-810D-5D745B25353D}" presName="dummy3b" presStyleCnt="0"/>
      <dgm:spPr/>
    </dgm:pt>
    <dgm:pt modelId="{46A29BF4-66CB-40F7-B0EF-C8156F286984}" type="pres">
      <dgm:prSet presAssocID="{DCDB019F-D21F-4701-810D-5D745B25353D}" presName="wedge3Tx" presStyleLbl="node1" presStyleIdx="2" presStyleCnt="3">
        <dgm:presLayoutVars>
          <dgm:chMax val="0"/>
          <dgm:chPref val="0"/>
          <dgm:bulletEnabled val="1"/>
        </dgm:presLayoutVars>
      </dgm:prSet>
      <dgm:spPr/>
      <dgm:t>
        <a:bodyPr/>
        <a:lstStyle/>
        <a:p>
          <a:endParaRPr lang="tr-TR"/>
        </a:p>
      </dgm:t>
    </dgm:pt>
    <dgm:pt modelId="{04031421-0DAC-4758-B7E7-2FDA9681C390}" type="pres">
      <dgm:prSet presAssocID="{56087736-B8A8-4F64-9E36-D7EE3FD28D8B}" presName="arrowWedge1" presStyleLbl="fgSibTrans2D1" presStyleIdx="0" presStyleCnt="3"/>
      <dgm:spPr/>
    </dgm:pt>
    <dgm:pt modelId="{BF6BCC08-B06F-42EF-8377-F2B1E3C80349}" type="pres">
      <dgm:prSet presAssocID="{70083C55-B488-4BB0-A486-3EC9E3183EFB}" presName="arrowWedge2" presStyleLbl="fgSibTrans2D1" presStyleIdx="1" presStyleCnt="3" custLinFactNeighborX="2106" custLinFactNeighborY="-1053"/>
      <dgm:spPr/>
    </dgm:pt>
    <dgm:pt modelId="{84E3FD95-C612-40D5-88E6-696454E8631A}" type="pres">
      <dgm:prSet presAssocID="{79D8D347-8068-4055-B8B4-657937B4682F}" presName="arrowWedge3" presStyleLbl="fgSibTrans2D1" presStyleIdx="2" presStyleCnt="3"/>
      <dgm:spPr/>
    </dgm:pt>
  </dgm:ptLst>
  <dgm:cxnLst>
    <dgm:cxn modelId="{A3A11B70-F1A5-4938-A276-EDA2A756EA29}" type="presOf" srcId="{D2D1E13C-448A-4855-83EA-D15C94A254B6}" destId="{7C49F18F-4430-4AF8-88FB-38F6EBFDD6B6}" srcOrd="1" destOrd="0" presId="urn:microsoft.com/office/officeart/2005/8/layout/cycle8"/>
    <dgm:cxn modelId="{F90E6CB0-9701-47D5-8D5B-AD29CCB8DD39}" type="presOf" srcId="{CC95C32D-1F28-4481-919A-E15EFDE4C1B2}" destId="{6F2DE026-145F-4016-B985-B3635613DEAA}" srcOrd="0" destOrd="0" presId="urn:microsoft.com/office/officeart/2005/8/layout/cycle8"/>
    <dgm:cxn modelId="{12402674-B633-4F4C-B71F-5508396CFE58}" srcId="{DCDB019F-D21F-4701-810D-5D745B25353D}" destId="{D2D1E13C-448A-4855-83EA-D15C94A254B6}" srcOrd="0" destOrd="0" parTransId="{492397EF-D117-4D14-97C2-312CD5DE2634}" sibTransId="{56087736-B8A8-4F64-9E36-D7EE3FD28D8B}"/>
    <dgm:cxn modelId="{A7006BF2-4AD4-4B17-A979-615703B41CFE}" type="presOf" srcId="{DCDB019F-D21F-4701-810D-5D745B25353D}" destId="{D101E90D-7E01-4E2A-84D1-000AB2D43A11}" srcOrd="0" destOrd="0" presId="urn:microsoft.com/office/officeart/2005/8/layout/cycle8"/>
    <dgm:cxn modelId="{BD2C79E7-5B61-4245-99A7-71219D4FE813}" type="presOf" srcId="{CC95C32D-1F28-4481-919A-E15EFDE4C1B2}" destId="{46A29BF4-66CB-40F7-B0EF-C8156F286984}" srcOrd="1" destOrd="0" presId="urn:microsoft.com/office/officeart/2005/8/layout/cycle8"/>
    <dgm:cxn modelId="{3A85F94B-C2C9-4FDD-BD92-C1A16DA3B3A0}" srcId="{DCDB019F-D21F-4701-810D-5D745B25353D}" destId="{889DB1C9-D750-4AF7-900C-7FFB2B916E5E}" srcOrd="1" destOrd="0" parTransId="{44BE5B8E-5FD9-4BC2-A87D-086F603C7D68}" sibTransId="{70083C55-B488-4BB0-A486-3EC9E3183EFB}"/>
    <dgm:cxn modelId="{3564C1E3-FFA3-4E92-92AF-F465BFEE4694}" type="presOf" srcId="{889DB1C9-D750-4AF7-900C-7FFB2B916E5E}" destId="{94DDC534-C18C-4D53-8486-2203EAB72620}" srcOrd="0" destOrd="0" presId="urn:microsoft.com/office/officeart/2005/8/layout/cycle8"/>
    <dgm:cxn modelId="{EB911988-60A8-4533-A789-A44CAA54718E}" type="presOf" srcId="{D2D1E13C-448A-4855-83EA-D15C94A254B6}" destId="{79CE8DE5-51C9-478C-AF0A-4A10127E0386}" srcOrd="0" destOrd="0" presId="urn:microsoft.com/office/officeart/2005/8/layout/cycle8"/>
    <dgm:cxn modelId="{9631C86B-591A-4411-AC22-91C7B6750B46}" srcId="{DCDB019F-D21F-4701-810D-5D745B25353D}" destId="{CC95C32D-1F28-4481-919A-E15EFDE4C1B2}" srcOrd="2" destOrd="0" parTransId="{82D9220C-92FB-430D-BD9C-C94883674CDF}" sibTransId="{79D8D347-8068-4055-B8B4-657937B4682F}"/>
    <dgm:cxn modelId="{D4113FA0-9856-4905-BBBA-DF7982E4012A}" type="presOf" srcId="{889DB1C9-D750-4AF7-900C-7FFB2B916E5E}" destId="{19C70373-E748-4EC2-84AF-8111B0B16D73}" srcOrd="1" destOrd="0" presId="urn:microsoft.com/office/officeart/2005/8/layout/cycle8"/>
    <dgm:cxn modelId="{002E7863-C24E-4EC3-90BF-75A999A0DE55}" type="presParOf" srcId="{D101E90D-7E01-4E2A-84D1-000AB2D43A11}" destId="{79CE8DE5-51C9-478C-AF0A-4A10127E0386}" srcOrd="0" destOrd="0" presId="urn:microsoft.com/office/officeart/2005/8/layout/cycle8"/>
    <dgm:cxn modelId="{457DCA06-BB42-4B02-8A69-837A0DFE280B}" type="presParOf" srcId="{D101E90D-7E01-4E2A-84D1-000AB2D43A11}" destId="{39752563-6407-42A5-874F-3304C755C30D}" srcOrd="1" destOrd="0" presId="urn:microsoft.com/office/officeart/2005/8/layout/cycle8"/>
    <dgm:cxn modelId="{7EF9F57E-9E3B-43AD-A510-CB8D309CB9AA}" type="presParOf" srcId="{D101E90D-7E01-4E2A-84D1-000AB2D43A11}" destId="{FCCEEAE4-5BA2-4F4D-8F8E-AA649DA77091}" srcOrd="2" destOrd="0" presId="urn:microsoft.com/office/officeart/2005/8/layout/cycle8"/>
    <dgm:cxn modelId="{55C60154-1CD0-4D28-8934-EF26A2F6DB33}" type="presParOf" srcId="{D101E90D-7E01-4E2A-84D1-000AB2D43A11}" destId="{7C49F18F-4430-4AF8-88FB-38F6EBFDD6B6}" srcOrd="3" destOrd="0" presId="urn:microsoft.com/office/officeart/2005/8/layout/cycle8"/>
    <dgm:cxn modelId="{7E19CD2C-5523-41B1-A99B-DD21B5742086}" type="presParOf" srcId="{D101E90D-7E01-4E2A-84D1-000AB2D43A11}" destId="{94DDC534-C18C-4D53-8486-2203EAB72620}" srcOrd="4" destOrd="0" presId="urn:microsoft.com/office/officeart/2005/8/layout/cycle8"/>
    <dgm:cxn modelId="{04626CFB-6C3A-4492-B2FC-A3072A993E0D}" type="presParOf" srcId="{D101E90D-7E01-4E2A-84D1-000AB2D43A11}" destId="{DEEFFB5B-C817-477D-978C-12D232A1FD83}" srcOrd="5" destOrd="0" presId="urn:microsoft.com/office/officeart/2005/8/layout/cycle8"/>
    <dgm:cxn modelId="{95AEFF99-35CC-41E7-8168-2EA52F2A0B29}" type="presParOf" srcId="{D101E90D-7E01-4E2A-84D1-000AB2D43A11}" destId="{21970DF0-FC20-4C9E-BCBA-F16F7C1D8EDC}" srcOrd="6" destOrd="0" presId="urn:microsoft.com/office/officeart/2005/8/layout/cycle8"/>
    <dgm:cxn modelId="{88AB5CC0-409C-4F39-A72C-82F7E0DE3E1E}" type="presParOf" srcId="{D101E90D-7E01-4E2A-84D1-000AB2D43A11}" destId="{19C70373-E748-4EC2-84AF-8111B0B16D73}" srcOrd="7" destOrd="0" presId="urn:microsoft.com/office/officeart/2005/8/layout/cycle8"/>
    <dgm:cxn modelId="{BEE6A295-E17E-4A7D-8A4C-9472CDB8BE67}" type="presParOf" srcId="{D101E90D-7E01-4E2A-84D1-000AB2D43A11}" destId="{6F2DE026-145F-4016-B985-B3635613DEAA}" srcOrd="8" destOrd="0" presId="urn:microsoft.com/office/officeart/2005/8/layout/cycle8"/>
    <dgm:cxn modelId="{08BEFFD4-5502-4146-AE7F-51AF9842F6DB}" type="presParOf" srcId="{D101E90D-7E01-4E2A-84D1-000AB2D43A11}" destId="{91817CD5-6E3F-4493-A97F-E1D31D12E8F2}" srcOrd="9" destOrd="0" presId="urn:microsoft.com/office/officeart/2005/8/layout/cycle8"/>
    <dgm:cxn modelId="{019FB373-180F-43CB-913D-E77D7BC00EA6}" type="presParOf" srcId="{D101E90D-7E01-4E2A-84D1-000AB2D43A11}" destId="{CECC9069-BCC5-4D6B-915F-F3C7D98D5ED5}" srcOrd="10" destOrd="0" presId="urn:microsoft.com/office/officeart/2005/8/layout/cycle8"/>
    <dgm:cxn modelId="{FA9D812A-A17E-4006-A381-3DF38078721C}" type="presParOf" srcId="{D101E90D-7E01-4E2A-84D1-000AB2D43A11}" destId="{46A29BF4-66CB-40F7-B0EF-C8156F286984}" srcOrd="11" destOrd="0" presId="urn:microsoft.com/office/officeart/2005/8/layout/cycle8"/>
    <dgm:cxn modelId="{75EE09F3-7250-4814-B89D-DD3FA4AABE85}" type="presParOf" srcId="{D101E90D-7E01-4E2A-84D1-000AB2D43A11}" destId="{04031421-0DAC-4758-B7E7-2FDA9681C390}" srcOrd="12" destOrd="0" presId="urn:microsoft.com/office/officeart/2005/8/layout/cycle8"/>
    <dgm:cxn modelId="{094F9413-9692-4D26-8D0C-9F73E328E1C3}" type="presParOf" srcId="{D101E90D-7E01-4E2A-84D1-000AB2D43A11}" destId="{BF6BCC08-B06F-42EF-8377-F2B1E3C80349}" srcOrd="13" destOrd="0" presId="urn:microsoft.com/office/officeart/2005/8/layout/cycle8"/>
    <dgm:cxn modelId="{789D95F4-87DD-4FFD-B9FD-67E4A201D17A}" type="presParOf" srcId="{D101E90D-7E01-4E2A-84D1-000AB2D43A11}" destId="{84E3FD95-C612-40D5-88E6-696454E8631A}"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7F993E-3627-4CC1-B92B-44C8B7C938FB}"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tr-TR"/>
        </a:p>
      </dgm:t>
    </dgm:pt>
    <dgm:pt modelId="{84ECD077-2F1C-463F-9930-C337F8F25F01}">
      <dgm:prSet phldrT="[Metin]"/>
      <dgm:spPr/>
      <dgm:t>
        <a:bodyPr/>
        <a:lstStyle/>
        <a:p>
          <a:r>
            <a:rPr lang="tr-TR" dirty="0" smtClean="0"/>
            <a:t>ARAÇ</a:t>
          </a:r>
          <a:endParaRPr lang="tr-TR" dirty="0"/>
        </a:p>
      </dgm:t>
    </dgm:pt>
    <dgm:pt modelId="{72803B00-FBEC-4E56-AD43-DC93858E39AD}" type="parTrans" cxnId="{D54E3514-C3FD-4CD7-AE67-7623E1BC20B0}">
      <dgm:prSet/>
      <dgm:spPr/>
      <dgm:t>
        <a:bodyPr/>
        <a:lstStyle/>
        <a:p>
          <a:endParaRPr lang="tr-TR"/>
        </a:p>
      </dgm:t>
    </dgm:pt>
    <dgm:pt modelId="{CB6495FF-5382-4642-A7C9-D1AFE8A8BE75}" type="sibTrans" cxnId="{D54E3514-C3FD-4CD7-AE67-7623E1BC20B0}">
      <dgm:prSet/>
      <dgm:spPr/>
      <dgm:t>
        <a:bodyPr/>
        <a:lstStyle/>
        <a:p>
          <a:endParaRPr lang="tr-TR"/>
        </a:p>
      </dgm:t>
    </dgm:pt>
    <dgm:pt modelId="{1947005F-0697-4E81-8E46-439B02BFC919}">
      <dgm:prSet phldrT="[Metin]"/>
      <dgm:spPr/>
      <dgm:t>
        <a:bodyPr/>
        <a:lstStyle/>
        <a:p>
          <a:r>
            <a:rPr lang="tr-TR" dirty="0" smtClean="0"/>
            <a:t>İNSAN</a:t>
          </a:r>
          <a:endParaRPr lang="tr-TR" dirty="0"/>
        </a:p>
      </dgm:t>
    </dgm:pt>
    <dgm:pt modelId="{4E00F269-4B23-4D03-86A6-35DB0D3C438A}" type="parTrans" cxnId="{673C3E5F-030B-4C83-A503-29D7843DB773}">
      <dgm:prSet/>
      <dgm:spPr/>
      <dgm:t>
        <a:bodyPr/>
        <a:lstStyle/>
        <a:p>
          <a:endParaRPr lang="tr-TR"/>
        </a:p>
      </dgm:t>
    </dgm:pt>
    <dgm:pt modelId="{9A2254D0-858D-4857-8511-4BF0EFB0B877}" type="sibTrans" cxnId="{673C3E5F-030B-4C83-A503-29D7843DB773}">
      <dgm:prSet/>
      <dgm:spPr/>
      <dgm:t>
        <a:bodyPr/>
        <a:lstStyle/>
        <a:p>
          <a:endParaRPr lang="tr-TR"/>
        </a:p>
      </dgm:t>
    </dgm:pt>
    <dgm:pt modelId="{09D24CD7-79E5-48FD-9054-828BCD650C65}">
      <dgm:prSet phldrT="[Metin]"/>
      <dgm:spPr/>
      <dgm:t>
        <a:bodyPr/>
        <a:lstStyle/>
        <a:p>
          <a:r>
            <a:rPr lang="tr-TR" dirty="0" smtClean="0">
              <a:solidFill>
                <a:schemeClr val="tx1"/>
              </a:solidFill>
            </a:rPr>
            <a:t>YOL -ÇEVRE</a:t>
          </a:r>
          <a:endParaRPr lang="tr-TR" dirty="0">
            <a:solidFill>
              <a:schemeClr val="tx1"/>
            </a:solidFill>
          </a:endParaRPr>
        </a:p>
      </dgm:t>
    </dgm:pt>
    <dgm:pt modelId="{7CC8FE6E-D643-4485-868F-827A71E3C86B}" type="parTrans" cxnId="{7D8D45F8-49D0-48B6-ABEA-364DDFC30E5A}">
      <dgm:prSet/>
      <dgm:spPr/>
      <dgm:t>
        <a:bodyPr/>
        <a:lstStyle/>
        <a:p>
          <a:endParaRPr lang="tr-TR"/>
        </a:p>
      </dgm:t>
    </dgm:pt>
    <dgm:pt modelId="{220932F8-477C-4CC0-9C7A-D25E99B0CFBF}" type="sibTrans" cxnId="{7D8D45F8-49D0-48B6-ABEA-364DDFC30E5A}">
      <dgm:prSet/>
      <dgm:spPr/>
      <dgm:t>
        <a:bodyPr/>
        <a:lstStyle/>
        <a:p>
          <a:endParaRPr lang="tr-TR"/>
        </a:p>
      </dgm:t>
    </dgm:pt>
    <dgm:pt modelId="{E0C3342A-6985-406A-9DEB-1E0C44FA0A9D}">
      <dgm:prSet phldrT="[Metin]" custT="1"/>
      <dgm:spPr/>
      <dgm:t>
        <a:bodyPr/>
        <a:lstStyle/>
        <a:p>
          <a:r>
            <a:rPr lang="tr-TR" sz="3600" b="1" dirty="0" smtClean="0"/>
            <a:t>İNSAN</a:t>
          </a:r>
          <a:endParaRPr lang="tr-TR" sz="3600" b="1" dirty="0"/>
        </a:p>
      </dgm:t>
    </dgm:pt>
    <dgm:pt modelId="{6AFA0618-FB0E-41C5-A1A1-805178FAA3D0}" type="parTrans" cxnId="{74CBA7DB-CA5F-4738-AB14-C3BE2BC63735}">
      <dgm:prSet/>
      <dgm:spPr/>
      <dgm:t>
        <a:bodyPr/>
        <a:lstStyle/>
        <a:p>
          <a:endParaRPr lang="tr-TR"/>
        </a:p>
      </dgm:t>
    </dgm:pt>
    <dgm:pt modelId="{4CF2985A-DBC7-4BBF-8C8B-4781A31408AD}" type="sibTrans" cxnId="{74CBA7DB-CA5F-4738-AB14-C3BE2BC63735}">
      <dgm:prSet/>
      <dgm:spPr/>
      <dgm:t>
        <a:bodyPr/>
        <a:lstStyle/>
        <a:p>
          <a:endParaRPr lang="tr-TR"/>
        </a:p>
      </dgm:t>
    </dgm:pt>
    <dgm:pt modelId="{4EDBC778-C309-4FAA-85A0-64348E5FAA73}" type="pres">
      <dgm:prSet presAssocID="{A47F993E-3627-4CC1-B92B-44C8B7C938FB}" presName="Name0" presStyleCnt="0">
        <dgm:presLayoutVars>
          <dgm:chMax val="4"/>
          <dgm:resizeHandles val="exact"/>
        </dgm:presLayoutVars>
      </dgm:prSet>
      <dgm:spPr/>
      <dgm:t>
        <a:bodyPr/>
        <a:lstStyle/>
        <a:p>
          <a:endParaRPr lang="tr-TR"/>
        </a:p>
      </dgm:t>
    </dgm:pt>
    <dgm:pt modelId="{F394EC95-A912-46CE-BDA6-95C8646C6434}" type="pres">
      <dgm:prSet presAssocID="{A47F993E-3627-4CC1-B92B-44C8B7C938FB}" presName="ellipse" presStyleLbl="trBgShp" presStyleIdx="0" presStyleCnt="1"/>
      <dgm:spPr/>
    </dgm:pt>
    <dgm:pt modelId="{5077977E-EF5C-4F2B-B2DA-333827563998}" type="pres">
      <dgm:prSet presAssocID="{A47F993E-3627-4CC1-B92B-44C8B7C938FB}" presName="arrow1" presStyleLbl="fgShp" presStyleIdx="0" presStyleCnt="1" custLinFactNeighborX="15606" custLinFactNeighborY="27868"/>
      <dgm:spPr>
        <a:solidFill>
          <a:srgbClr val="FF6600"/>
        </a:solidFill>
      </dgm:spPr>
    </dgm:pt>
    <dgm:pt modelId="{E9493D1B-8EA3-409B-8E11-30987E5A2DB7}" type="pres">
      <dgm:prSet presAssocID="{A47F993E-3627-4CC1-B92B-44C8B7C938FB}" presName="rectangle" presStyleLbl="revTx" presStyleIdx="0" presStyleCnt="1" custLinFactNeighborX="5574" custLinFactNeighborY="5191">
        <dgm:presLayoutVars>
          <dgm:bulletEnabled val="1"/>
        </dgm:presLayoutVars>
      </dgm:prSet>
      <dgm:spPr/>
      <dgm:t>
        <a:bodyPr/>
        <a:lstStyle/>
        <a:p>
          <a:endParaRPr lang="tr-TR"/>
        </a:p>
      </dgm:t>
    </dgm:pt>
    <dgm:pt modelId="{FFDBD7F3-E4DF-46D0-95C9-94D04A29B12B}" type="pres">
      <dgm:prSet presAssocID="{1947005F-0697-4E81-8E46-439B02BFC919}" presName="item1" presStyleLbl="node1" presStyleIdx="0" presStyleCnt="3">
        <dgm:presLayoutVars>
          <dgm:bulletEnabled val="1"/>
        </dgm:presLayoutVars>
      </dgm:prSet>
      <dgm:spPr/>
      <dgm:t>
        <a:bodyPr/>
        <a:lstStyle/>
        <a:p>
          <a:endParaRPr lang="tr-TR"/>
        </a:p>
      </dgm:t>
    </dgm:pt>
    <dgm:pt modelId="{4D8700D0-CADB-4231-9211-FD654687FFBB}" type="pres">
      <dgm:prSet presAssocID="{09D24CD7-79E5-48FD-9054-828BCD650C65}" presName="item2" presStyleLbl="node1" presStyleIdx="1" presStyleCnt="3">
        <dgm:presLayoutVars>
          <dgm:bulletEnabled val="1"/>
        </dgm:presLayoutVars>
      </dgm:prSet>
      <dgm:spPr/>
      <dgm:t>
        <a:bodyPr/>
        <a:lstStyle/>
        <a:p>
          <a:endParaRPr lang="tr-TR"/>
        </a:p>
      </dgm:t>
    </dgm:pt>
    <dgm:pt modelId="{0D0408BD-DCA0-4A42-B6C6-220717C1766C}" type="pres">
      <dgm:prSet presAssocID="{E0C3342A-6985-406A-9DEB-1E0C44FA0A9D}" presName="item3" presStyleLbl="node1" presStyleIdx="2" presStyleCnt="3">
        <dgm:presLayoutVars>
          <dgm:bulletEnabled val="1"/>
        </dgm:presLayoutVars>
      </dgm:prSet>
      <dgm:spPr/>
      <dgm:t>
        <a:bodyPr/>
        <a:lstStyle/>
        <a:p>
          <a:endParaRPr lang="tr-TR"/>
        </a:p>
      </dgm:t>
    </dgm:pt>
    <dgm:pt modelId="{856B5DC5-2489-4CCF-BC5C-A4AF074251E5}" type="pres">
      <dgm:prSet presAssocID="{A47F993E-3627-4CC1-B92B-44C8B7C938FB}" presName="funnel" presStyleLbl="trAlignAcc1" presStyleIdx="0" presStyleCnt="1" custLinFactNeighborX="1805" custLinFactNeighborY="2464"/>
      <dgm:spPr>
        <a:ln>
          <a:solidFill>
            <a:srgbClr val="C00000"/>
          </a:solidFill>
        </a:ln>
      </dgm:spPr>
      <dgm:t>
        <a:bodyPr/>
        <a:lstStyle/>
        <a:p>
          <a:endParaRPr lang="tr-TR"/>
        </a:p>
      </dgm:t>
    </dgm:pt>
  </dgm:ptLst>
  <dgm:cxnLst>
    <dgm:cxn modelId="{9073C73A-E545-49CB-8E18-036593D25A13}" type="presOf" srcId="{A47F993E-3627-4CC1-B92B-44C8B7C938FB}" destId="{4EDBC778-C309-4FAA-85A0-64348E5FAA73}" srcOrd="0" destOrd="0" presId="urn:microsoft.com/office/officeart/2005/8/layout/funnel1"/>
    <dgm:cxn modelId="{0474B240-D327-4B0B-A5AF-D22038810E32}" type="presOf" srcId="{1947005F-0697-4E81-8E46-439B02BFC919}" destId="{4D8700D0-CADB-4231-9211-FD654687FFBB}" srcOrd="0" destOrd="0" presId="urn:microsoft.com/office/officeart/2005/8/layout/funnel1"/>
    <dgm:cxn modelId="{673C3E5F-030B-4C83-A503-29D7843DB773}" srcId="{A47F993E-3627-4CC1-B92B-44C8B7C938FB}" destId="{1947005F-0697-4E81-8E46-439B02BFC919}" srcOrd="1" destOrd="0" parTransId="{4E00F269-4B23-4D03-86A6-35DB0D3C438A}" sibTransId="{9A2254D0-858D-4857-8511-4BF0EFB0B877}"/>
    <dgm:cxn modelId="{7D8D45F8-49D0-48B6-ABEA-364DDFC30E5A}" srcId="{A47F993E-3627-4CC1-B92B-44C8B7C938FB}" destId="{09D24CD7-79E5-48FD-9054-828BCD650C65}" srcOrd="2" destOrd="0" parTransId="{7CC8FE6E-D643-4485-868F-827A71E3C86B}" sibTransId="{220932F8-477C-4CC0-9C7A-D25E99B0CFBF}"/>
    <dgm:cxn modelId="{9D62AB9A-2F78-4CEC-9954-AB5F75649447}" type="presOf" srcId="{E0C3342A-6985-406A-9DEB-1E0C44FA0A9D}" destId="{E9493D1B-8EA3-409B-8E11-30987E5A2DB7}" srcOrd="0" destOrd="0" presId="urn:microsoft.com/office/officeart/2005/8/layout/funnel1"/>
    <dgm:cxn modelId="{6166686C-FB0E-425D-B4C0-EDC105AAE5A7}" type="presOf" srcId="{84ECD077-2F1C-463F-9930-C337F8F25F01}" destId="{0D0408BD-DCA0-4A42-B6C6-220717C1766C}" srcOrd="0" destOrd="0" presId="urn:microsoft.com/office/officeart/2005/8/layout/funnel1"/>
    <dgm:cxn modelId="{D54E3514-C3FD-4CD7-AE67-7623E1BC20B0}" srcId="{A47F993E-3627-4CC1-B92B-44C8B7C938FB}" destId="{84ECD077-2F1C-463F-9930-C337F8F25F01}" srcOrd="0" destOrd="0" parTransId="{72803B00-FBEC-4E56-AD43-DC93858E39AD}" sibTransId="{CB6495FF-5382-4642-A7C9-D1AFE8A8BE75}"/>
    <dgm:cxn modelId="{5A507B37-6740-4A8C-B228-AA1E6954B16C}" type="presOf" srcId="{09D24CD7-79E5-48FD-9054-828BCD650C65}" destId="{FFDBD7F3-E4DF-46D0-95C9-94D04A29B12B}" srcOrd="0" destOrd="0" presId="urn:microsoft.com/office/officeart/2005/8/layout/funnel1"/>
    <dgm:cxn modelId="{74CBA7DB-CA5F-4738-AB14-C3BE2BC63735}" srcId="{A47F993E-3627-4CC1-B92B-44C8B7C938FB}" destId="{E0C3342A-6985-406A-9DEB-1E0C44FA0A9D}" srcOrd="3" destOrd="0" parTransId="{6AFA0618-FB0E-41C5-A1A1-805178FAA3D0}" sibTransId="{4CF2985A-DBC7-4BBF-8C8B-4781A31408AD}"/>
    <dgm:cxn modelId="{D8D39074-F4B7-494A-ACAC-A73C7E6207EA}" type="presParOf" srcId="{4EDBC778-C309-4FAA-85A0-64348E5FAA73}" destId="{F394EC95-A912-46CE-BDA6-95C8646C6434}" srcOrd="0" destOrd="0" presId="urn:microsoft.com/office/officeart/2005/8/layout/funnel1"/>
    <dgm:cxn modelId="{5F491CF9-64C6-40EE-AA2F-0492E2B88004}" type="presParOf" srcId="{4EDBC778-C309-4FAA-85A0-64348E5FAA73}" destId="{5077977E-EF5C-4F2B-B2DA-333827563998}" srcOrd="1" destOrd="0" presId="urn:microsoft.com/office/officeart/2005/8/layout/funnel1"/>
    <dgm:cxn modelId="{6E35179D-B3D2-4D70-B252-90E42DB6EC9E}" type="presParOf" srcId="{4EDBC778-C309-4FAA-85A0-64348E5FAA73}" destId="{E9493D1B-8EA3-409B-8E11-30987E5A2DB7}" srcOrd="2" destOrd="0" presId="urn:microsoft.com/office/officeart/2005/8/layout/funnel1"/>
    <dgm:cxn modelId="{9159A3C1-0B31-4F54-B7E8-3E3BF71DA383}" type="presParOf" srcId="{4EDBC778-C309-4FAA-85A0-64348E5FAA73}" destId="{FFDBD7F3-E4DF-46D0-95C9-94D04A29B12B}" srcOrd="3" destOrd="0" presId="urn:microsoft.com/office/officeart/2005/8/layout/funnel1"/>
    <dgm:cxn modelId="{B29A69F2-489E-4043-83DC-DD4920076969}" type="presParOf" srcId="{4EDBC778-C309-4FAA-85A0-64348E5FAA73}" destId="{4D8700D0-CADB-4231-9211-FD654687FFBB}" srcOrd="4" destOrd="0" presId="urn:microsoft.com/office/officeart/2005/8/layout/funnel1"/>
    <dgm:cxn modelId="{38AEAD0C-1D87-4B3D-995F-C46A59149643}" type="presParOf" srcId="{4EDBC778-C309-4FAA-85A0-64348E5FAA73}" destId="{0D0408BD-DCA0-4A42-B6C6-220717C1766C}" srcOrd="5" destOrd="0" presId="urn:microsoft.com/office/officeart/2005/8/layout/funnel1"/>
    <dgm:cxn modelId="{76762131-241E-473A-90B2-C79BD450B899}" type="presParOf" srcId="{4EDBC778-C309-4FAA-85A0-64348E5FAA73}" destId="{856B5DC5-2489-4CCF-BC5C-A4AF074251E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B753C0-F2BB-4039-8937-E6247EC8F948}" type="doc">
      <dgm:prSet loTypeId="urn:microsoft.com/office/officeart/2005/8/layout/cycle4" loCatId="cycle" qsTypeId="urn:microsoft.com/office/officeart/2005/8/quickstyle/simple1" qsCatId="simple" csTypeId="urn:microsoft.com/office/officeart/2005/8/colors/colorful4" csCatId="colorful" phldr="1"/>
      <dgm:spPr/>
      <dgm:t>
        <a:bodyPr/>
        <a:lstStyle/>
        <a:p>
          <a:endParaRPr lang="tr-TR"/>
        </a:p>
      </dgm:t>
    </dgm:pt>
    <dgm:pt modelId="{2FF8C806-0848-4F50-9685-0C591DED5EF9}">
      <dgm:prSet phldrT="[Metin]"/>
      <dgm:spPr>
        <a:scene3d>
          <a:camera prst="orthographicFront"/>
          <a:lightRig rig="threePt" dir="t"/>
        </a:scene3d>
        <a:sp3d>
          <a:bevelT/>
        </a:sp3d>
      </dgm:spPr>
      <dgm:t>
        <a:bodyPr/>
        <a:lstStyle/>
        <a:p>
          <a:r>
            <a:rPr lang="tr-TR" b="1" dirty="0" smtClean="0">
              <a:solidFill>
                <a:schemeClr val="tx1"/>
              </a:solidFill>
            </a:rPr>
            <a:t>EĞİTİM</a:t>
          </a:r>
          <a:endParaRPr lang="tr-TR" b="1" dirty="0">
            <a:solidFill>
              <a:schemeClr val="tx1"/>
            </a:solidFill>
          </a:endParaRPr>
        </a:p>
      </dgm:t>
    </dgm:pt>
    <dgm:pt modelId="{94C4BA8E-EAF7-4CDC-82C5-627C0348B4F2}" type="parTrans" cxnId="{0E4E8F38-C158-4194-8B6E-C4455115099F}">
      <dgm:prSet/>
      <dgm:spPr/>
      <dgm:t>
        <a:bodyPr/>
        <a:lstStyle/>
        <a:p>
          <a:endParaRPr lang="tr-TR" b="1"/>
        </a:p>
      </dgm:t>
    </dgm:pt>
    <dgm:pt modelId="{D9904803-7D68-4CEB-B3CD-86B453B4501C}" type="sibTrans" cxnId="{0E4E8F38-C158-4194-8B6E-C4455115099F}">
      <dgm:prSet/>
      <dgm:spPr/>
      <dgm:t>
        <a:bodyPr/>
        <a:lstStyle/>
        <a:p>
          <a:endParaRPr lang="tr-TR" b="1"/>
        </a:p>
      </dgm:t>
    </dgm:pt>
    <dgm:pt modelId="{29A6AA80-3C66-4382-BA41-DE62DE31B337}">
      <dgm:prSet phldrT="[Metin]"/>
      <dgm:spPr>
        <a:scene3d>
          <a:camera prst="orthographicFront"/>
          <a:lightRig rig="threePt" dir="t"/>
        </a:scene3d>
        <a:sp3d>
          <a:bevelT w="165100" prst="coolSlant"/>
        </a:sp3d>
      </dgm:spPr>
      <dgm:t>
        <a:bodyPr/>
        <a:lstStyle/>
        <a:p>
          <a:r>
            <a:rPr lang="tr-TR" b="1" dirty="0" smtClean="0"/>
            <a:t>EDUCATION</a:t>
          </a:r>
          <a:endParaRPr lang="tr-TR" b="1" dirty="0"/>
        </a:p>
      </dgm:t>
    </dgm:pt>
    <dgm:pt modelId="{FD783468-A846-4460-A99A-0C81B0C6D254}" type="parTrans" cxnId="{F86B5AF3-746C-4DE1-BC15-8876F397C6A4}">
      <dgm:prSet/>
      <dgm:spPr/>
      <dgm:t>
        <a:bodyPr/>
        <a:lstStyle/>
        <a:p>
          <a:endParaRPr lang="tr-TR" b="1"/>
        </a:p>
      </dgm:t>
    </dgm:pt>
    <dgm:pt modelId="{ABABF40D-8EA7-4045-AA49-0FE991B8E638}" type="sibTrans" cxnId="{F86B5AF3-746C-4DE1-BC15-8876F397C6A4}">
      <dgm:prSet/>
      <dgm:spPr/>
      <dgm:t>
        <a:bodyPr/>
        <a:lstStyle/>
        <a:p>
          <a:endParaRPr lang="tr-TR" b="1"/>
        </a:p>
      </dgm:t>
    </dgm:pt>
    <dgm:pt modelId="{97B729F7-6293-4C35-B9EB-C70961E2E637}">
      <dgm:prSet phldrT="[Metin]"/>
      <dgm:spPr>
        <a:scene3d>
          <a:camera prst="orthographicFront"/>
          <a:lightRig rig="threePt" dir="t"/>
        </a:scene3d>
        <a:sp3d>
          <a:bevelT/>
        </a:sp3d>
      </dgm:spPr>
      <dgm:t>
        <a:bodyPr/>
        <a:lstStyle/>
        <a:p>
          <a:r>
            <a:rPr lang="tr-TR" b="1" dirty="0" smtClean="0">
              <a:solidFill>
                <a:schemeClr val="tx1"/>
              </a:solidFill>
            </a:rPr>
            <a:t>ALTYAPI</a:t>
          </a:r>
          <a:endParaRPr lang="tr-TR" b="1" dirty="0">
            <a:solidFill>
              <a:schemeClr val="tx1"/>
            </a:solidFill>
          </a:endParaRPr>
        </a:p>
      </dgm:t>
    </dgm:pt>
    <dgm:pt modelId="{AB3ED0CC-6324-42E2-881C-0C08D05E6475}" type="parTrans" cxnId="{A2C7FB20-3ABF-42A0-B298-7F7EC028A7C4}">
      <dgm:prSet/>
      <dgm:spPr/>
      <dgm:t>
        <a:bodyPr/>
        <a:lstStyle/>
        <a:p>
          <a:endParaRPr lang="tr-TR" b="1"/>
        </a:p>
      </dgm:t>
    </dgm:pt>
    <dgm:pt modelId="{2CBE56F4-2918-47C0-A58B-0E28224D2A96}" type="sibTrans" cxnId="{A2C7FB20-3ABF-42A0-B298-7F7EC028A7C4}">
      <dgm:prSet/>
      <dgm:spPr/>
      <dgm:t>
        <a:bodyPr/>
        <a:lstStyle/>
        <a:p>
          <a:endParaRPr lang="tr-TR" b="1"/>
        </a:p>
      </dgm:t>
    </dgm:pt>
    <dgm:pt modelId="{8F72EFDB-EF99-43D8-9D1A-5905C3F95396}">
      <dgm:prSet phldrT="[Metin]"/>
      <dgm:spPr>
        <a:scene3d>
          <a:camera prst="orthographicFront"/>
          <a:lightRig rig="threePt" dir="t"/>
        </a:scene3d>
        <a:sp3d>
          <a:bevelT/>
        </a:sp3d>
      </dgm:spPr>
      <dgm:t>
        <a:bodyPr/>
        <a:lstStyle/>
        <a:p>
          <a:r>
            <a:rPr lang="tr-TR" b="1" dirty="0" smtClean="0">
              <a:solidFill>
                <a:schemeClr val="tx1"/>
              </a:solidFill>
            </a:rPr>
            <a:t>ACİL YARDIM</a:t>
          </a:r>
          <a:endParaRPr lang="tr-TR" b="1" dirty="0">
            <a:solidFill>
              <a:schemeClr val="tx1"/>
            </a:solidFill>
          </a:endParaRPr>
        </a:p>
      </dgm:t>
    </dgm:pt>
    <dgm:pt modelId="{2B417C81-7B84-4CB2-AB4C-A2AA75BD5857}" type="parTrans" cxnId="{5D266A18-21BD-4A47-9661-9F7E1FD6689D}">
      <dgm:prSet/>
      <dgm:spPr/>
      <dgm:t>
        <a:bodyPr/>
        <a:lstStyle/>
        <a:p>
          <a:endParaRPr lang="tr-TR" b="1"/>
        </a:p>
      </dgm:t>
    </dgm:pt>
    <dgm:pt modelId="{070DCC0F-ADCC-4C97-AAE9-0C339FC120A3}" type="sibTrans" cxnId="{5D266A18-21BD-4A47-9661-9F7E1FD6689D}">
      <dgm:prSet/>
      <dgm:spPr/>
      <dgm:t>
        <a:bodyPr/>
        <a:lstStyle/>
        <a:p>
          <a:endParaRPr lang="tr-TR" b="1"/>
        </a:p>
      </dgm:t>
    </dgm:pt>
    <dgm:pt modelId="{7A050862-4627-4228-BCB4-517D222BD69F}">
      <dgm:prSet phldrT="[Metin]"/>
      <dgm:spPr>
        <a:scene3d>
          <a:camera prst="orthographicFront"/>
          <a:lightRig rig="threePt" dir="t"/>
        </a:scene3d>
        <a:sp3d>
          <a:bevelT w="165100" prst="coolSlant"/>
        </a:sp3d>
      </dgm:spPr>
      <dgm:t>
        <a:bodyPr/>
        <a:lstStyle/>
        <a:p>
          <a:r>
            <a:rPr lang="tr-TR" b="1" dirty="0" smtClean="0"/>
            <a:t>EMERGENCY</a:t>
          </a:r>
          <a:endParaRPr lang="tr-TR" b="1" dirty="0"/>
        </a:p>
      </dgm:t>
    </dgm:pt>
    <dgm:pt modelId="{784F7364-0185-46AF-B3BD-3AE930EA0101}" type="parTrans" cxnId="{33B583B3-92A5-4D7E-A6CA-236CA7121965}">
      <dgm:prSet/>
      <dgm:spPr/>
      <dgm:t>
        <a:bodyPr/>
        <a:lstStyle/>
        <a:p>
          <a:endParaRPr lang="tr-TR" b="1"/>
        </a:p>
      </dgm:t>
    </dgm:pt>
    <dgm:pt modelId="{C3FD858B-05DB-42B5-A474-15492AD52DA6}" type="sibTrans" cxnId="{33B583B3-92A5-4D7E-A6CA-236CA7121965}">
      <dgm:prSet/>
      <dgm:spPr/>
      <dgm:t>
        <a:bodyPr/>
        <a:lstStyle/>
        <a:p>
          <a:endParaRPr lang="tr-TR" b="1"/>
        </a:p>
      </dgm:t>
    </dgm:pt>
    <dgm:pt modelId="{C7C4C89F-2B44-410D-8A27-5523B1B2223F}">
      <dgm:prSet phldrT="[Metin]"/>
      <dgm:spPr>
        <a:scene3d>
          <a:camera prst="orthographicFront"/>
          <a:lightRig rig="threePt" dir="t"/>
        </a:scene3d>
        <a:sp3d>
          <a:bevelT/>
        </a:sp3d>
      </dgm:spPr>
      <dgm:t>
        <a:bodyPr/>
        <a:lstStyle/>
        <a:p>
          <a:r>
            <a:rPr lang="tr-TR" b="1" dirty="0" smtClean="0">
              <a:solidFill>
                <a:schemeClr val="tx1"/>
              </a:solidFill>
            </a:rPr>
            <a:t>DENETİM</a:t>
          </a:r>
          <a:endParaRPr lang="tr-TR" b="1" dirty="0">
            <a:solidFill>
              <a:schemeClr val="tx1"/>
            </a:solidFill>
          </a:endParaRPr>
        </a:p>
      </dgm:t>
    </dgm:pt>
    <dgm:pt modelId="{2A1E39B5-73DA-4D46-9C66-F269EAB05F83}" type="parTrans" cxnId="{1B837055-8D9A-437F-AD73-66E42AB239DB}">
      <dgm:prSet/>
      <dgm:spPr/>
      <dgm:t>
        <a:bodyPr/>
        <a:lstStyle/>
        <a:p>
          <a:endParaRPr lang="tr-TR" b="1"/>
        </a:p>
      </dgm:t>
    </dgm:pt>
    <dgm:pt modelId="{5BD012C4-AEBB-41DF-B6B5-FD22DE853462}" type="sibTrans" cxnId="{1B837055-8D9A-437F-AD73-66E42AB239DB}">
      <dgm:prSet/>
      <dgm:spPr/>
      <dgm:t>
        <a:bodyPr/>
        <a:lstStyle/>
        <a:p>
          <a:endParaRPr lang="tr-TR" b="1"/>
        </a:p>
      </dgm:t>
    </dgm:pt>
    <dgm:pt modelId="{54A88917-BCC1-470E-B17E-3B72EE5D2123}">
      <dgm:prSet phldrT="[Metin]"/>
      <dgm:spPr>
        <a:scene3d>
          <a:camera prst="orthographicFront"/>
          <a:lightRig rig="threePt" dir="t"/>
        </a:scene3d>
        <a:sp3d>
          <a:bevelT w="165100" prst="coolSlant"/>
        </a:sp3d>
      </dgm:spPr>
      <dgm:t>
        <a:bodyPr/>
        <a:lstStyle/>
        <a:p>
          <a:r>
            <a:rPr lang="tr-TR" b="1" dirty="0" smtClean="0"/>
            <a:t>ENFORCEMENT</a:t>
          </a:r>
          <a:endParaRPr lang="tr-TR" b="1" dirty="0"/>
        </a:p>
      </dgm:t>
    </dgm:pt>
    <dgm:pt modelId="{A0020661-0931-4D4E-9208-B49E82CAE8AA}" type="parTrans" cxnId="{13716858-F284-4576-81F1-650E4A2C1E26}">
      <dgm:prSet/>
      <dgm:spPr/>
      <dgm:t>
        <a:bodyPr/>
        <a:lstStyle/>
        <a:p>
          <a:endParaRPr lang="tr-TR" b="1"/>
        </a:p>
      </dgm:t>
    </dgm:pt>
    <dgm:pt modelId="{BB0A5D81-D32B-45D1-9B8F-2B0E31260200}" type="sibTrans" cxnId="{13716858-F284-4576-81F1-650E4A2C1E26}">
      <dgm:prSet/>
      <dgm:spPr/>
      <dgm:t>
        <a:bodyPr/>
        <a:lstStyle/>
        <a:p>
          <a:endParaRPr lang="tr-TR" b="1"/>
        </a:p>
      </dgm:t>
    </dgm:pt>
    <dgm:pt modelId="{C3803A33-C347-49C0-9104-4444C303F561}">
      <dgm:prSet phldrT="[Metin]"/>
      <dgm:spPr>
        <a:scene3d>
          <a:camera prst="orthographicFront"/>
          <a:lightRig rig="threePt" dir="t"/>
        </a:scene3d>
        <a:sp3d>
          <a:bevelT w="165100" prst="coolSlant"/>
        </a:sp3d>
      </dgm:spPr>
      <dgm:t>
        <a:bodyPr/>
        <a:lstStyle/>
        <a:p>
          <a:endParaRPr lang="tr-TR" b="1" dirty="0">
            <a:solidFill>
              <a:schemeClr val="tx1"/>
            </a:solidFill>
          </a:endParaRPr>
        </a:p>
      </dgm:t>
    </dgm:pt>
    <dgm:pt modelId="{0C2DAA6C-68A6-433A-AF89-C790E7372A09}" type="parTrans" cxnId="{285521BF-E8F9-4572-B65F-9ACAC2507C7F}">
      <dgm:prSet/>
      <dgm:spPr/>
      <dgm:t>
        <a:bodyPr/>
        <a:lstStyle/>
        <a:p>
          <a:endParaRPr lang="tr-TR"/>
        </a:p>
      </dgm:t>
    </dgm:pt>
    <dgm:pt modelId="{6951BF2A-28B2-4E96-A539-B688197D1288}" type="sibTrans" cxnId="{285521BF-E8F9-4572-B65F-9ACAC2507C7F}">
      <dgm:prSet/>
      <dgm:spPr/>
      <dgm:t>
        <a:bodyPr/>
        <a:lstStyle/>
        <a:p>
          <a:endParaRPr lang="tr-TR"/>
        </a:p>
      </dgm:t>
    </dgm:pt>
    <dgm:pt modelId="{77BACC93-B226-4178-97F7-EE7E0042DA31}">
      <dgm:prSet phldrT="[Metin]"/>
      <dgm:spPr>
        <a:scene3d>
          <a:camera prst="orthographicFront"/>
          <a:lightRig rig="threePt" dir="t"/>
        </a:scene3d>
        <a:sp3d>
          <a:bevelT w="165100" prst="coolSlant"/>
        </a:sp3d>
      </dgm:spPr>
      <dgm:t>
        <a:bodyPr/>
        <a:lstStyle/>
        <a:p>
          <a:r>
            <a:rPr lang="tr-TR" b="1" dirty="0" smtClean="0">
              <a:solidFill>
                <a:schemeClr val="tx1"/>
              </a:solidFill>
            </a:rPr>
            <a:t>ENGINEERING</a:t>
          </a:r>
          <a:endParaRPr lang="tr-TR" b="1" dirty="0">
            <a:solidFill>
              <a:schemeClr val="tx1"/>
            </a:solidFill>
          </a:endParaRPr>
        </a:p>
      </dgm:t>
    </dgm:pt>
    <dgm:pt modelId="{316C840D-D3B8-4C65-9330-F9C9C7D639E9}" type="parTrans" cxnId="{6FCC8E1D-F266-4F7C-AD6E-055E53A22F32}">
      <dgm:prSet/>
      <dgm:spPr/>
      <dgm:t>
        <a:bodyPr/>
        <a:lstStyle/>
        <a:p>
          <a:endParaRPr lang="tr-TR"/>
        </a:p>
      </dgm:t>
    </dgm:pt>
    <dgm:pt modelId="{3BDA3D75-253C-4334-93F6-1DE7BAAE118E}" type="sibTrans" cxnId="{6FCC8E1D-F266-4F7C-AD6E-055E53A22F32}">
      <dgm:prSet/>
      <dgm:spPr/>
      <dgm:t>
        <a:bodyPr/>
        <a:lstStyle/>
        <a:p>
          <a:endParaRPr lang="tr-TR"/>
        </a:p>
      </dgm:t>
    </dgm:pt>
    <dgm:pt modelId="{82E8648D-2C08-4F39-A2BC-F9BE9F3B6492}">
      <dgm:prSet phldrT="[Metin]"/>
      <dgm:spPr>
        <a:scene3d>
          <a:camera prst="orthographicFront"/>
          <a:lightRig rig="threePt" dir="t"/>
        </a:scene3d>
        <a:sp3d>
          <a:bevelT w="165100" prst="coolSlant"/>
        </a:sp3d>
      </dgm:spPr>
      <dgm:t>
        <a:bodyPr/>
        <a:lstStyle/>
        <a:p>
          <a:endParaRPr lang="tr-TR" b="1" dirty="0"/>
        </a:p>
      </dgm:t>
    </dgm:pt>
    <dgm:pt modelId="{7D73E80E-B914-4C10-8BA9-9BEA20D99019}" type="parTrans" cxnId="{EF421EC7-8A6C-41D8-A0D8-9A6B40EB9C1A}">
      <dgm:prSet/>
      <dgm:spPr/>
      <dgm:t>
        <a:bodyPr/>
        <a:lstStyle/>
        <a:p>
          <a:endParaRPr lang="tr-TR"/>
        </a:p>
      </dgm:t>
    </dgm:pt>
    <dgm:pt modelId="{81A99FC9-2236-4ADA-9C93-D3A12DAC6844}" type="sibTrans" cxnId="{EF421EC7-8A6C-41D8-A0D8-9A6B40EB9C1A}">
      <dgm:prSet/>
      <dgm:spPr/>
      <dgm:t>
        <a:bodyPr/>
        <a:lstStyle/>
        <a:p>
          <a:endParaRPr lang="tr-TR"/>
        </a:p>
      </dgm:t>
    </dgm:pt>
    <dgm:pt modelId="{8144DA28-F7EA-476F-8B82-771E83521FBE}">
      <dgm:prSet phldrT="[Metin]"/>
      <dgm:spPr>
        <a:scene3d>
          <a:camera prst="orthographicFront"/>
          <a:lightRig rig="threePt" dir="t"/>
        </a:scene3d>
        <a:sp3d>
          <a:bevelT w="165100" prst="coolSlant"/>
        </a:sp3d>
      </dgm:spPr>
      <dgm:t>
        <a:bodyPr/>
        <a:lstStyle/>
        <a:p>
          <a:endParaRPr lang="tr-TR" b="1" dirty="0"/>
        </a:p>
      </dgm:t>
    </dgm:pt>
    <dgm:pt modelId="{C45CADCF-30EA-43A5-B950-77B638844A2F}" type="parTrans" cxnId="{B0F9ABD1-588B-4EF5-9303-35D28754D172}">
      <dgm:prSet/>
      <dgm:spPr/>
      <dgm:t>
        <a:bodyPr/>
        <a:lstStyle/>
        <a:p>
          <a:endParaRPr lang="tr-TR"/>
        </a:p>
      </dgm:t>
    </dgm:pt>
    <dgm:pt modelId="{1769C6BC-349D-4417-A4DF-8BC22F4C7A2F}" type="sibTrans" cxnId="{B0F9ABD1-588B-4EF5-9303-35D28754D172}">
      <dgm:prSet/>
      <dgm:spPr/>
      <dgm:t>
        <a:bodyPr/>
        <a:lstStyle/>
        <a:p>
          <a:endParaRPr lang="tr-TR"/>
        </a:p>
      </dgm:t>
    </dgm:pt>
    <dgm:pt modelId="{5029E8EF-F66F-4072-B24F-E8F3F2AB894D}">
      <dgm:prSet phldrT="[Metin]"/>
      <dgm:spPr>
        <a:scene3d>
          <a:camera prst="orthographicFront"/>
          <a:lightRig rig="threePt" dir="t"/>
        </a:scene3d>
        <a:sp3d>
          <a:bevelT w="165100" prst="coolSlant"/>
        </a:sp3d>
      </dgm:spPr>
      <dgm:t>
        <a:bodyPr/>
        <a:lstStyle/>
        <a:p>
          <a:endParaRPr lang="tr-TR" b="1" dirty="0"/>
        </a:p>
      </dgm:t>
    </dgm:pt>
    <dgm:pt modelId="{28267505-D750-47BB-B1CB-EC27F7F6A502}" type="parTrans" cxnId="{A1008B36-0D3B-4940-9258-F2CAD695455C}">
      <dgm:prSet/>
      <dgm:spPr/>
      <dgm:t>
        <a:bodyPr/>
        <a:lstStyle/>
        <a:p>
          <a:endParaRPr lang="tr-TR"/>
        </a:p>
      </dgm:t>
    </dgm:pt>
    <dgm:pt modelId="{22232227-1B0A-4AF1-A453-81EE6045AF7D}" type="sibTrans" cxnId="{A1008B36-0D3B-4940-9258-F2CAD695455C}">
      <dgm:prSet/>
      <dgm:spPr/>
      <dgm:t>
        <a:bodyPr/>
        <a:lstStyle/>
        <a:p>
          <a:endParaRPr lang="tr-TR"/>
        </a:p>
      </dgm:t>
    </dgm:pt>
    <dgm:pt modelId="{DFD938EC-07CB-46A4-AD4D-C83850418D19}" type="pres">
      <dgm:prSet presAssocID="{09B753C0-F2BB-4039-8937-E6247EC8F948}" presName="cycleMatrixDiagram" presStyleCnt="0">
        <dgm:presLayoutVars>
          <dgm:chMax val="1"/>
          <dgm:dir/>
          <dgm:animLvl val="lvl"/>
          <dgm:resizeHandles val="exact"/>
        </dgm:presLayoutVars>
      </dgm:prSet>
      <dgm:spPr/>
      <dgm:t>
        <a:bodyPr/>
        <a:lstStyle/>
        <a:p>
          <a:endParaRPr lang="tr-TR"/>
        </a:p>
      </dgm:t>
    </dgm:pt>
    <dgm:pt modelId="{DC1E46A9-5CF3-42DC-B475-0A5A879FEAAC}" type="pres">
      <dgm:prSet presAssocID="{09B753C0-F2BB-4039-8937-E6247EC8F948}" presName="children" presStyleCnt="0"/>
      <dgm:spPr/>
    </dgm:pt>
    <dgm:pt modelId="{020ED4E8-E223-4BDF-A9CC-D3124D79E6D2}" type="pres">
      <dgm:prSet presAssocID="{09B753C0-F2BB-4039-8937-E6247EC8F948}" presName="child1group" presStyleCnt="0"/>
      <dgm:spPr/>
    </dgm:pt>
    <dgm:pt modelId="{989A25A4-AF2D-4EDD-991E-1564CFCDF225}" type="pres">
      <dgm:prSet presAssocID="{09B753C0-F2BB-4039-8937-E6247EC8F948}" presName="child1" presStyleLbl="bgAcc1" presStyleIdx="0" presStyleCnt="4"/>
      <dgm:spPr/>
      <dgm:t>
        <a:bodyPr/>
        <a:lstStyle/>
        <a:p>
          <a:endParaRPr lang="tr-TR"/>
        </a:p>
      </dgm:t>
    </dgm:pt>
    <dgm:pt modelId="{DAD10BA6-8C2A-4A9D-83C5-E49A08904C99}" type="pres">
      <dgm:prSet presAssocID="{09B753C0-F2BB-4039-8937-E6247EC8F948}" presName="child1Text" presStyleLbl="bgAcc1" presStyleIdx="0" presStyleCnt="4">
        <dgm:presLayoutVars>
          <dgm:bulletEnabled val="1"/>
        </dgm:presLayoutVars>
      </dgm:prSet>
      <dgm:spPr/>
      <dgm:t>
        <a:bodyPr/>
        <a:lstStyle/>
        <a:p>
          <a:endParaRPr lang="tr-TR"/>
        </a:p>
      </dgm:t>
    </dgm:pt>
    <dgm:pt modelId="{48B35A6E-CD3B-4686-9630-25353FD02104}" type="pres">
      <dgm:prSet presAssocID="{09B753C0-F2BB-4039-8937-E6247EC8F948}" presName="child2group" presStyleCnt="0"/>
      <dgm:spPr/>
    </dgm:pt>
    <dgm:pt modelId="{E5229571-A6FB-4008-9D70-EC87380A171D}" type="pres">
      <dgm:prSet presAssocID="{09B753C0-F2BB-4039-8937-E6247EC8F948}" presName="child2" presStyleLbl="bgAcc1" presStyleIdx="1" presStyleCnt="4"/>
      <dgm:spPr/>
      <dgm:t>
        <a:bodyPr/>
        <a:lstStyle/>
        <a:p>
          <a:endParaRPr lang="tr-TR"/>
        </a:p>
      </dgm:t>
    </dgm:pt>
    <dgm:pt modelId="{9E4B744E-0D42-4C85-8F41-77782D3E3E93}" type="pres">
      <dgm:prSet presAssocID="{09B753C0-F2BB-4039-8937-E6247EC8F948}" presName="child2Text" presStyleLbl="bgAcc1" presStyleIdx="1" presStyleCnt="4">
        <dgm:presLayoutVars>
          <dgm:bulletEnabled val="1"/>
        </dgm:presLayoutVars>
      </dgm:prSet>
      <dgm:spPr/>
      <dgm:t>
        <a:bodyPr/>
        <a:lstStyle/>
        <a:p>
          <a:endParaRPr lang="tr-TR"/>
        </a:p>
      </dgm:t>
    </dgm:pt>
    <dgm:pt modelId="{6F1A33A0-A5B2-4E95-B6E0-26975F11E275}" type="pres">
      <dgm:prSet presAssocID="{09B753C0-F2BB-4039-8937-E6247EC8F948}" presName="child3group" presStyleCnt="0"/>
      <dgm:spPr/>
    </dgm:pt>
    <dgm:pt modelId="{38442E94-6FBC-46E0-90C7-FCD56810A614}" type="pres">
      <dgm:prSet presAssocID="{09B753C0-F2BB-4039-8937-E6247EC8F948}" presName="child3" presStyleLbl="bgAcc1" presStyleIdx="2" presStyleCnt="4"/>
      <dgm:spPr/>
      <dgm:t>
        <a:bodyPr/>
        <a:lstStyle/>
        <a:p>
          <a:endParaRPr lang="tr-TR"/>
        </a:p>
      </dgm:t>
    </dgm:pt>
    <dgm:pt modelId="{D8369153-9E16-495A-BB5C-B28DA6835683}" type="pres">
      <dgm:prSet presAssocID="{09B753C0-F2BB-4039-8937-E6247EC8F948}" presName="child3Text" presStyleLbl="bgAcc1" presStyleIdx="2" presStyleCnt="4">
        <dgm:presLayoutVars>
          <dgm:bulletEnabled val="1"/>
        </dgm:presLayoutVars>
      </dgm:prSet>
      <dgm:spPr/>
      <dgm:t>
        <a:bodyPr/>
        <a:lstStyle/>
        <a:p>
          <a:endParaRPr lang="tr-TR"/>
        </a:p>
      </dgm:t>
    </dgm:pt>
    <dgm:pt modelId="{74E93B61-C19E-4F52-8A78-2D251A3E53DE}" type="pres">
      <dgm:prSet presAssocID="{09B753C0-F2BB-4039-8937-E6247EC8F948}" presName="child4group" presStyleCnt="0"/>
      <dgm:spPr/>
    </dgm:pt>
    <dgm:pt modelId="{5961A3D2-DF3C-4640-A8FA-A346E5444533}" type="pres">
      <dgm:prSet presAssocID="{09B753C0-F2BB-4039-8937-E6247EC8F948}" presName="child4" presStyleLbl="bgAcc1" presStyleIdx="3" presStyleCnt="4"/>
      <dgm:spPr/>
      <dgm:t>
        <a:bodyPr/>
        <a:lstStyle/>
        <a:p>
          <a:endParaRPr lang="tr-TR"/>
        </a:p>
      </dgm:t>
    </dgm:pt>
    <dgm:pt modelId="{99241AF3-B9D6-4FD9-8A26-9F80663A497A}" type="pres">
      <dgm:prSet presAssocID="{09B753C0-F2BB-4039-8937-E6247EC8F948}" presName="child4Text" presStyleLbl="bgAcc1" presStyleIdx="3" presStyleCnt="4">
        <dgm:presLayoutVars>
          <dgm:bulletEnabled val="1"/>
        </dgm:presLayoutVars>
      </dgm:prSet>
      <dgm:spPr/>
      <dgm:t>
        <a:bodyPr/>
        <a:lstStyle/>
        <a:p>
          <a:endParaRPr lang="tr-TR"/>
        </a:p>
      </dgm:t>
    </dgm:pt>
    <dgm:pt modelId="{2117C4A7-394E-4EAF-A235-B152818FAE4E}" type="pres">
      <dgm:prSet presAssocID="{09B753C0-F2BB-4039-8937-E6247EC8F948}" presName="childPlaceholder" presStyleCnt="0"/>
      <dgm:spPr/>
    </dgm:pt>
    <dgm:pt modelId="{DEA19271-011D-4353-B3D0-FDD37B6CE15F}" type="pres">
      <dgm:prSet presAssocID="{09B753C0-F2BB-4039-8937-E6247EC8F948}" presName="circle" presStyleCnt="0"/>
      <dgm:spPr/>
    </dgm:pt>
    <dgm:pt modelId="{D62CDB94-9BFB-4C91-B7BC-B81BD20F6759}" type="pres">
      <dgm:prSet presAssocID="{09B753C0-F2BB-4039-8937-E6247EC8F948}" presName="quadrant1" presStyleLbl="node1" presStyleIdx="0" presStyleCnt="4">
        <dgm:presLayoutVars>
          <dgm:chMax val="1"/>
          <dgm:bulletEnabled val="1"/>
        </dgm:presLayoutVars>
      </dgm:prSet>
      <dgm:spPr/>
      <dgm:t>
        <a:bodyPr/>
        <a:lstStyle/>
        <a:p>
          <a:endParaRPr lang="tr-TR"/>
        </a:p>
      </dgm:t>
    </dgm:pt>
    <dgm:pt modelId="{75182D8A-6F2A-41B8-B9F9-594F2119C351}" type="pres">
      <dgm:prSet presAssocID="{09B753C0-F2BB-4039-8937-E6247EC8F948}" presName="quadrant2" presStyleLbl="node1" presStyleIdx="1" presStyleCnt="4">
        <dgm:presLayoutVars>
          <dgm:chMax val="1"/>
          <dgm:bulletEnabled val="1"/>
        </dgm:presLayoutVars>
      </dgm:prSet>
      <dgm:spPr/>
      <dgm:t>
        <a:bodyPr/>
        <a:lstStyle/>
        <a:p>
          <a:endParaRPr lang="tr-TR"/>
        </a:p>
      </dgm:t>
    </dgm:pt>
    <dgm:pt modelId="{95D3992A-BA93-46AD-A63C-8A36BD8C5830}" type="pres">
      <dgm:prSet presAssocID="{09B753C0-F2BB-4039-8937-E6247EC8F948}" presName="quadrant3" presStyleLbl="node1" presStyleIdx="2" presStyleCnt="4">
        <dgm:presLayoutVars>
          <dgm:chMax val="1"/>
          <dgm:bulletEnabled val="1"/>
        </dgm:presLayoutVars>
      </dgm:prSet>
      <dgm:spPr/>
      <dgm:t>
        <a:bodyPr/>
        <a:lstStyle/>
        <a:p>
          <a:endParaRPr lang="tr-TR"/>
        </a:p>
      </dgm:t>
    </dgm:pt>
    <dgm:pt modelId="{D0E15E75-6366-436C-8B18-8AAF39D2329E}" type="pres">
      <dgm:prSet presAssocID="{09B753C0-F2BB-4039-8937-E6247EC8F948}" presName="quadrant4" presStyleLbl="node1" presStyleIdx="3" presStyleCnt="4">
        <dgm:presLayoutVars>
          <dgm:chMax val="1"/>
          <dgm:bulletEnabled val="1"/>
        </dgm:presLayoutVars>
      </dgm:prSet>
      <dgm:spPr/>
      <dgm:t>
        <a:bodyPr/>
        <a:lstStyle/>
        <a:p>
          <a:endParaRPr lang="tr-TR"/>
        </a:p>
      </dgm:t>
    </dgm:pt>
    <dgm:pt modelId="{DF580A02-CFE2-4F2B-B0DE-5157B4F52050}" type="pres">
      <dgm:prSet presAssocID="{09B753C0-F2BB-4039-8937-E6247EC8F948}" presName="quadrantPlaceholder" presStyleCnt="0"/>
      <dgm:spPr/>
    </dgm:pt>
    <dgm:pt modelId="{5B9E319F-7FFE-4050-AB1D-947766F1ED90}" type="pres">
      <dgm:prSet presAssocID="{09B753C0-F2BB-4039-8937-E6247EC8F948}" presName="center1" presStyleLbl="fgShp" presStyleIdx="0" presStyleCnt="2"/>
      <dgm:spPr/>
    </dgm:pt>
    <dgm:pt modelId="{FAC65EB3-A3DB-49DC-AD12-F443AF6C0D21}" type="pres">
      <dgm:prSet presAssocID="{09B753C0-F2BB-4039-8937-E6247EC8F948}" presName="center2" presStyleLbl="fgShp" presStyleIdx="1" presStyleCnt="2"/>
      <dgm:spPr/>
    </dgm:pt>
  </dgm:ptLst>
  <dgm:cxnLst>
    <dgm:cxn modelId="{EF421EC7-8A6C-41D8-A0D8-9A6B40EB9C1A}" srcId="{2FF8C806-0848-4F50-9685-0C591DED5EF9}" destId="{82E8648D-2C08-4F39-A2BC-F9BE9F3B6492}" srcOrd="0" destOrd="0" parTransId="{7D73E80E-B914-4C10-8BA9-9BEA20D99019}" sibTransId="{81A99FC9-2236-4ADA-9C93-D3A12DAC6844}"/>
    <dgm:cxn modelId="{FED17583-8849-4748-A672-38122901C7D1}" type="presOf" srcId="{77BACC93-B226-4178-97F7-EE7E0042DA31}" destId="{E5229571-A6FB-4008-9D70-EC87380A171D}" srcOrd="0" destOrd="1" presId="urn:microsoft.com/office/officeart/2005/8/layout/cycle4"/>
    <dgm:cxn modelId="{F86B5AF3-746C-4DE1-BC15-8876F397C6A4}" srcId="{2FF8C806-0848-4F50-9685-0C591DED5EF9}" destId="{29A6AA80-3C66-4382-BA41-DE62DE31B337}" srcOrd="1" destOrd="0" parTransId="{FD783468-A846-4460-A99A-0C81B0C6D254}" sibTransId="{ABABF40D-8EA7-4045-AA49-0FE991B8E638}"/>
    <dgm:cxn modelId="{5D266A18-21BD-4A47-9661-9F7E1FD6689D}" srcId="{09B753C0-F2BB-4039-8937-E6247EC8F948}" destId="{8F72EFDB-EF99-43D8-9D1A-5905C3F95396}" srcOrd="2" destOrd="0" parTransId="{2B417C81-7B84-4CB2-AB4C-A2AA75BD5857}" sibTransId="{070DCC0F-ADCC-4C97-AAE9-0C339FC120A3}"/>
    <dgm:cxn modelId="{0E4E8F38-C158-4194-8B6E-C4455115099F}" srcId="{09B753C0-F2BB-4039-8937-E6247EC8F948}" destId="{2FF8C806-0848-4F50-9685-0C591DED5EF9}" srcOrd="0" destOrd="0" parTransId="{94C4BA8E-EAF7-4CDC-82C5-627C0348B4F2}" sibTransId="{D9904803-7D68-4CEB-B3CD-86B453B4501C}"/>
    <dgm:cxn modelId="{33B583B3-92A5-4D7E-A6CA-236CA7121965}" srcId="{8F72EFDB-EF99-43D8-9D1A-5905C3F95396}" destId="{7A050862-4627-4228-BCB4-517D222BD69F}" srcOrd="1" destOrd="0" parTransId="{784F7364-0185-46AF-B3BD-3AE930EA0101}" sibTransId="{C3FD858B-05DB-42B5-A474-15492AD52DA6}"/>
    <dgm:cxn modelId="{7D623D45-93EE-4E44-8B81-794E2CF3B17D}" type="presOf" srcId="{8144DA28-F7EA-476F-8B82-771E83521FBE}" destId="{38442E94-6FBC-46E0-90C7-FCD56810A614}" srcOrd="0" destOrd="0" presId="urn:microsoft.com/office/officeart/2005/8/layout/cycle4"/>
    <dgm:cxn modelId="{9A8013F6-8B56-406F-8BAB-FBE6B7440762}" type="presOf" srcId="{7A050862-4627-4228-BCB4-517D222BD69F}" destId="{D8369153-9E16-495A-BB5C-B28DA6835683}" srcOrd="1" destOrd="1" presId="urn:microsoft.com/office/officeart/2005/8/layout/cycle4"/>
    <dgm:cxn modelId="{0254E250-B95E-4324-8C25-626B70B7597E}" type="presOf" srcId="{82E8648D-2C08-4F39-A2BC-F9BE9F3B6492}" destId="{989A25A4-AF2D-4EDD-991E-1564CFCDF225}" srcOrd="0" destOrd="0" presId="urn:microsoft.com/office/officeart/2005/8/layout/cycle4"/>
    <dgm:cxn modelId="{C95BFB98-0F68-4376-8045-2A800A73B3C9}" type="presOf" srcId="{8F72EFDB-EF99-43D8-9D1A-5905C3F95396}" destId="{95D3992A-BA93-46AD-A63C-8A36BD8C5830}" srcOrd="0" destOrd="0" presId="urn:microsoft.com/office/officeart/2005/8/layout/cycle4"/>
    <dgm:cxn modelId="{A2C7FB20-3ABF-42A0-B298-7F7EC028A7C4}" srcId="{09B753C0-F2BB-4039-8937-E6247EC8F948}" destId="{97B729F7-6293-4C35-B9EB-C70961E2E637}" srcOrd="1" destOrd="0" parTransId="{AB3ED0CC-6324-42E2-881C-0C08D05E6475}" sibTransId="{2CBE56F4-2918-47C0-A58B-0E28224D2A96}"/>
    <dgm:cxn modelId="{3FF9385E-729F-4657-A60A-C2AFDC79D2A7}" type="presOf" srcId="{82E8648D-2C08-4F39-A2BC-F9BE9F3B6492}" destId="{DAD10BA6-8C2A-4A9D-83C5-E49A08904C99}" srcOrd="1" destOrd="0" presId="urn:microsoft.com/office/officeart/2005/8/layout/cycle4"/>
    <dgm:cxn modelId="{187B35F2-43AC-451F-B718-B0F4EE16A356}" type="presOf" srcId="{2FF8C806-0848-4F50-9685-0C591DED5EF9}" destId="{D62CDB94-9BFB-4C91-B7BC-B81BD20F6759}" srcOrd="0" destOrd="0" presId="urn:microsoft.com/office/officeart/2005/8/layout/cycle4"/>
    <dgm:cxn modelId="{243490B1-1BCB-4108-B438-2C3B0717CDC4}" type="presOf" srcId="{09B753C0-F2BB-4039-8937-E6247EC8F948}" destId="{DFD938EC-07CB-46A4-AD4D-C83850418D19}" srcOrd="0" destOrd="0" presId="urn:microsoft.com/office/officeart/2005/8/layout/cycle4"/>
    <dgm:cxn modelId="{34272C6E-2109-40B8-BC76-07A0ED42E85A}" type="presOf" srcId="{54A88917-BCC1-470E-B17E-3B72EE5D2123}" destId="{99241AF3-B9D6-4FD9-8A26-9F80663A497A}" srcOrd="1" destOrd="1" presId="urn:microsoft.com/office/officeart/2005/8/layout/cycle4"/>
    <dgm:cxn modelId="{66690761-F759-4CBB-9E7A-B20BCEF414B7}" type="presOf" srcId="{8144DA28-F7EA-476F-8B82-771E83521FBE}" destId="{D8369153-9E16-495A-BB5C-B28DA6835683}" srcOrd="1" destOrd="0" presId="urn:microsoft.com/office/officeart/2005/8/layout/cycle4"/>
    <dgm:cxn modelId="{AF19E693-FEDF-4919-A4D4-36D338941067}" type="presOf" srcId="{5029E8EF-F66F-4072-B24F-E8F3F2AB894D}" destId="{99241AF3-B9D6-4FD9-8A26-9F80663A497A}" srcOrd="1" destOrd="0" presId="urn:microsoft.com/office/officeart/2005/8/layout/cycle4"/>
    <dgm:cxn modelId="{DD375094-4364-402D-9AC0-FF9709B2B119}" type="presOf" srcId="{C3803A33-C347-49C0-9104-4444C303F561}" destId="{9E4B744E-0D42-4C85-8F41-77782D3E3E93}" srcOrd="1" destOrd="0" presId="urn:microsoft.com/office/officeart/2005/8/layout/cycle4"/>
    <dgm:cxn modelId="{A1008B36-0D3B-4940-9258-F2CAD695455C}" srcId="{C7C4C89F-2B44-410D-8A27-5523B1B2223F}" destId="{5029E8EF-F66F-4072-B24F-E8F3F2AB894D}" srcOrd="0" destOrd="0" parTransId="{28267505-D750-47BB-B1CB-EC27F7F6A502}" sibTransId="{22232227-1B0A-4AF1-A453-81EE6045AF7D}"/>
    <dgm:cxn modelId="{A0810018-301E-4C5F-8234-BAADE6627394}" type="presOf" srcId="{97B729F7-6293-4C35-B9EB-C70961E2E637}" destId="{75182D8A-6F2A-41B8-B9F9-594F2119C351}" srcOrd="0" destOrd="0" presId="urn:microsoft.com/office/officeart/2005/8/layout/cycle4"/>
    <dgm:cxn modelId="{13716858-F284-4576-81F1-650E4A2C1E26}" srcId="{C7C4C89F-2B44-410D-8A27-5523B1B2223F}" destId="{54A88917-BCC1-470E-B17E-3B72EE5D2123}" srcOrd="1" destOrd="0" parTransId="{A0020661-0931-4D4E-9208-B49E82CAE8AA}" sibTransId="{BB0A5D81-D32B-45D1-9B8F-2B0E31260200}"/>
    <dgm:cxn modelId="{3274CAF8-5E48-4869-862D-AA41DB17F850}" type="presOf" srcId="{C7C4C89F-2B44-410D-8A27-5523B1B2223F}" destId="{D0E15E75-6366-436C-8B18-8AAF39D2329E}" srcOrd="0" destOrd="0" presId="urn:microsoft.com/office/officeart/2005/8/layout/cycle4"/>
    <dgm:cxn modelId="{1B837055-8D9A-437F-AD73-66E42AB239DB}" srcId="{09B753C0-F2BB-4039-8937-E6247EC8F948}" destId="{C7C4C89F-2B44-410D-8A27-5523B1B2223F}" srcOrd="3" destOrd="0" parTransId="{2A1E39B5-73DA-4D46-9C66-F269EAB05F83}" sibTransId="{5BD012C4-AEBB-41DF-B6B5-FD22DE853462}"/>
    <dgm:cxn modelId="{5155F7E9-BA37-427B-B2DA-240F7FE60F8A}" type="presOf" srcId="{5029E8EF-F66F-4072-B24F-E8F3F2AB894D}" destId="{5961A3D2-DF3C-4640-A8FA-A346E5444533}" srcOrd="0" destOrd="0" presId="urn:microsoft.com/office/officeart/2005/8/layout/cycle4"/>
    <dgm:cxn modelId="{2D5485C6-2AB0-4F51-9FCC-BE9F412632DC}" type="presOf" srcId="{54A88917-BCC1-470E-B17E-3B72EE5D2123}" destId="{5961A3D2-DF3C-4640-A8FA-A346E5444533}" srcOrd="0" destOrd="1" presId="urn:microsoft.com/office/officeart/2005/8/layout/cycle4"/>
    <dgm:cxn modelId="{171C62EE-EBD4-406D-B419-A4813481EAD5}" type="presOf" srcId="{77BACC93-B226-4178-97F7-EE7E0042DA31}" destId="{9E4B744E-0D42-4C85-8F41-77782D3E3E93}" srcOrd="1" destOrd="1" presId="urn:microsoft.com/office/officeart/2005/8/layout/cycle4"/>
    <dgm:cxn modelId="{AADBF437-A1F9-401E-B362-7A72BFF6DE24}" type="presOf" srcId="{29A6AA80-3C66-4382-BA41-DE62DE31B337}" destId="{DAD10BA6-8C2A-4A9D-83C5-E49A08904C99}" srcOrd="1" destOrd="1" presId="urn:microsoft.com/office/officeart/2005/8/layout/cycle4"/>
    <dgm:cxn modelId="{6FCC8E1D-F266-4F7C-AD6E-055E53A22F32}" srcId="{97B729F7-6293-4C35-B9EB-C70961E2E637}" destId="{77BACC93-B226-4178-97F7-EE7E0042DA31}" srcOrd="1" destOrd="0" parTransId="{316C840D-D3B8-4C65-9330-F9C9C7D639E9}" sibTransId="{3BDA3D75-253C-4334-93F6-1DE7BAAE118E}"/>
    <dgm:cxn modelId="{8DCEAC31-A667-4258-9947-513545901436}" type="presOf" srcId="{C3803A33-C347-49C0-9104-4444C303F561}" destId="{E5229571-A6FB-4008-9D70-EC87380A171D}" srcOrd="0" destOrd="0" presId="urn:microsoft.com/office/officeart/2005/8/layout/cycle4"/>
    <dgm:cxn modelId="{06EA01EE-2676-4783-A32C-2881D1520F2A}" type="presOf" srcId="{29A6AA80-3C66-4382-BA41-DE62DE31B337}" destId="{989A25A4-AF2D-4EDD-991E-1564CFCDF225}" srcOrd="0" destOrd="1" presId="urn:microsoft.com/office/officeart/2005/8/layout/cycle4"/>
    <dgm:cxn modelId="{B0F9ABD1-588B-4EF5-9303-35D28754D172}" srcId="{8F72EFDB-EF99-43D8-9D1A-5905C3F95396}" destId="{8144DA28-F7EA-476F-8B82-771E83521FBE}" srcOrd="0" destOrd="0" parTransId="{C45CADCF-30EA-43A5-B950-77B638844A2F}" sibTransId="{1769C6BC-349D-4417-A4DF-8BC22F4C7A2F}"/>
    <dgm:cxn modelId="{969E4EF6-4975-4A8D-97FF-69A5D12DB924}" type="presOf" srcId="{7A050862-4627-4228-BCB4-517D222BD69F}" destId="{38442E94-6FBC-46E0-90C7-FCD56810A614}" srcOrd="0" destOrd="1" presId="urn:microsoft.com/office/officeart/2005/8/layout/cycle4"/>
    <dgm:cxn modelId="{285521BF-E8F9-4572-B65F-9ACAC2507C7F}" srcId="{97B729F7-6293-4C35-B9EB-C70961E2E637}" destId="{C3803A33-C347-49C0-9104-4444C303F561}" srcOrd="0" destOrd="0" parTransId="{0C2DAA6C-68A6-433A-AF89-C790E7372A09}" sibTransId="{6951BF2A-28B2-4E96-A539-B688197D1288}"/>
    <dgm:cxn modelId="{848735AD-AEA3-485B-BE52-9DACB36FEF25}" type="presParOf" srcId="{DFD938EC-07CB-46A4-AD4D-C83850418D19}" destId="{DC1E46A9-5CF3-42DC-B475-0A5A879FEAAC}" srcOrd="0" destOrd="0" presId="urn:microsoft.com/office/officeart/2005/8/layout/cycle4"/>
    <dgm:cxn modelId="{2B42F435-2A13-474D-9CEF-CE12B55E00D4}" type="presParOf" srcId="{DC1E46A9-5CF3-42DC-B475-0A5A879FEAAC}" destId="{020ED4E8-E223-4BDF-A9CC-D3124D79E6D2}" srcOrd="0" destOrd="0" presId="urn:microsoft.com/office/officeart/2005/8/layout/cycle4"/>
    <dgm:cxn modelId="{12EA5C4E-1EBB-4AA0-BC29-610436575674}" type="presParOf" srcId="{020ED4E8-E223-4BDF-A9CC-D3124D79E6D2}" destId="{989A25A4-AF2D-4EDD-991E-1564CFCDF225}" srcOrd="0" destOrd="0" presId="urn:microsoft.com/office/officeart/2005/8/layout/cycle4"/>
    <dgm:cxn modelId="{709F51FB-1AF2-4399-8D20-05A90A48A69E}" type="presParOf" srcId="{020ED4E8-E223-4BDF-A9CC-D3124D79E6D2}" destId="{DAD10BA6-8C2A-4A9D-83C5-E49A08904C99}" srcOrd="1" destOrd="0" presId="urn:microsoft.com/office/officeart/2005/8/layout/cycle4"/>
    <dgm:cxn modelId="{6EE9ECDA-2671-4FEB-96B7-E29F5A052A10}" type="presParOf" srcId="{DC1E46A9-5CF3-42DC-B475-0A5A879FEAAC}" destId="{48B35A6E-CD3B-4686-9630-25353FD02104}" srcOrd="1" destOrd="0" presId="urn:microsoft.com/office/officeart/2005/8/layout/cycle4"/>
    <dgm:cxn modelId="{1235710D-30A2-41A5-A898-4240FB720C18}" type="presParOf" srcId="{48B35A6E-CD3B-4686-9630-25353FD02104}" destId="{E5229571-A6FB-4008-9D70-EC87380A171D}" srcOrd="0" destOrd="0" presId="urn:microsoft.com/office/officeart/2005/8/layout/cycle4"/>
    <dgm:cxn modelId="{8D77B1F1-6E7B-438F-BF27-DFD1C1DC49EB}" type="presParOf" srcId="{48B35A6E-CD3B-4686-9630-25353FD02104}" destId="{9E4B744E-0D42-4C85-8F41-77782D3E3E93}" srcOrd="1" destOrd="0" presId="urn:microsoft.com/office/officeart/2005/8/layout/cycle4"/>
    <dgm:cxn modelId="{E2A2CB8F-EAF6-40F3-A0AC-B01FB6233E07}" type="presParOf" srcId="{DC1E46A9-5CF3-42DC-B475-0A5A879FEAAC}" destId="{6F1A33A0-A5B2-4E95-B6E0-26975F11E275}" srcOrd="2" destOrd="0" presId="urn:microsoft.com/office/officeart/2005/8/layout/cycle4"/>
    <dgm:cxn modelId="{E835C633-F105-451B-B4B8-0262E4C140F9}" type="presParOf" srcId="{6F1A33A0-A5B2-4E95-B6E0-26975F11E275}" destId="{38442E94-6FBC-46E0-90C7-FCD56810A614}" srcOrd="0" destOrd="0" presId="urn:microsoft.com/office/officeart/2005/8/layout/cycle4"/>
    <dgm:cxn modelId="{9E5CB392-1138-4F03-B74E-F350941E3E40}" type="presParOf" srcId="{6F1A33A0-A5B2-4E95-B6E0-26975F11E275}" destId="{D8369153-9E16-495A-BB5C-B28DA6835683}" srcOrd="1" destOrd="0" presId="urn:microsoft.com/office/officeart/2005/8/layout/cycle4"/>
    <dgm:cxn modelId="{ABDE1FEA-6B9A-4E57-94FF-DC9824A53104}" type="presParOf" srcId="{DC1E46A9-5CF3-42DC-B475-0A5A879FEAAC}" destId="{74E93B61-C19E-4F52-8A78-2D251A3E53DE}" srcOrd="3" destOrd="0" presId="urn:microsoft.com/office/officeart/2005/8/layout/cycle4"/>
    <dgm:cxn modelId="{E3E62B2B-D232-449B-A92A-F9F5CD207AF4}" type="presParOf" srcId="{74E93B61-C19E-4F52-8A78-2D251A3E53DE}" destId="{5961A3D2-DF3C-4640-A8FA-A346E5444533}" srcOrd="0" destOrd="0" presId="urn:microsoft.com/office/officeart/2005/8/layout/cycle4"/>
    <dgm:cxn modelId="{C02CF018-882D-4849-812C-B125535161AF}" type="presParOf" srcId="{74E93B61-C19E-4F52-8A78-2D251A3E53DE}" destId="{99241AF3-B9D6-4FD9-8A26-9F80663A497A}" srcOrd="1" destOrd="0" presId="urn:microsoft.com/office/officeart/2005/8/layout/cycle4"/>
    <dgm:cxn modelId="{08393F4D-94E5-4456-91D4-0747FE79781B}" type="presParOf" srcId="{DC1E46A9-5CF3-42DC-B475-0A5A879FEAAC}" destId="{2117C4A7-394E-4EAF-A235-B152818FAE4E}" srcOrd="4" destOrd="0" presId="urn:microsoft.com/office/officeart/2005/8/layout/cycle4"/>
    <dgm:cxn modelId="{036645D5-27C6-42BF-8CFC-588DCC707472}" type="presParOf" srcId="{DFD938EC-07CB-46A4-AD4D-C83850418D19}" destId="{DEA19271-011D-4353-B3D0-FDD37B6CE15F}" srcOrd="1" destOrd="0" presId="urn:microsoft.com/office/officeart/2005/8/layout/cycle4"/>
    <dgm:cxn modelId="{14510AB7-99FF-4375-BD5C-27646CBE28DB}" type="presParOf" srcId="{DEA19271-011D-4353-B3D0-FDD37B6CE15F}" destId="{D62CDB94-9BFB-4C91-B7BC-B81BD20F6759}" srcOrd="0" destOrd="0" presId="urn:microsoft.com/office/officeart/2005/8/layout/cycle4"/>
    <dgm:cxn modelId="{657810F1-CC9E-4FCE-BF38-768E85C2BE01}" type="presParOf" srcId="{DEA19271-011D-4353-B3D0-FDD37B6CE15F}" destId="{75182D8A-6F2A-41B8-B9F9-594F2119C351}" srcOrd="1" destOrd="0" presId="urn:microsoft.com/office/officeart/2005/8/layout/cycle4"/>
    <dgm:cxn modelId="{72838181-A5B0-4CC2-AD83-0CBE26421B41}" type="presParOf" srcId="{DEA19271-011D-4353-B3D0-FDD37B6CE15F}" destId="{95D3992A-BA93-46AD-A63C-8A36BD8C5830}" srcOrd="2" destOrd="0" presId="urn:microsoft.com/office/officeart/2005/8/layout/cycle4"/>
    <dgm:cxn modelId="{E3FD5EE3-549D-4403-9C97-406F82DB9FC7}" type="presParOf" srcId="{DEA19271-011D-4353-B3D0-FDD37B6CE15F}" destId="{D0E15E75-6366-436C-8B18-8AAF39D2329E}" srcOrd="3" destOrd="0" presId="urn:microsoft.com/office/officeart/2005/8/layout/cycle4"/>
    <dgm:cxn modelId="{C9C3CCD5-DD6D-44F7-85BC-4F1F3BECB963}" type="presParOf" srcId="{DEA19271-011D-4353-B3D0-FDD37B6CE15F}" destId="{DF580A02-CFE2-4F2B-B0DE-5157B4F52050}" srcOrd="4" destOrd="0" presId="urn:microsoft.com/office/officeart/2005/8/layout/cycle4"/>
    <dgm:cxn modelId="{42BC4280-D571-467A-A9B7-C50360E221A3}" type="presParOf" srcId="{DFD938EC-07CB-46A4-AD4D-C83850418D19}" destId="{5B9E319F-7FFE-4050-AB1D-947766F1ED90}" srcOrd="2" destOrd="0" presId="urn:microsoft.com/office/officeart/2005/8/layout/cycle4"/>
    <dgm:cxn modelId="{543E4C0B-FF5D-47A7-B7FD-136436BE65F1}" type="presParOf" srcId="{DFD938EC-07CB-46A4-AD4D-C83850418D19}" destId="{FAC65EB3-A3DB-49DC-AD12-F443AF6C0D2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285487-E5C6-4BDE-9A7F-F90361D20036}" type="doc">
      <dgm:prSet loTypeId="urn:microsoft.com/office/officeart/2005/8/layout/cycle6" loCatId="cycle" qsTypeId="urn:microsoft.com/office/officeart/2005/8/quickstyle/3d7" qsCatId="3D" csTypeId="urn:microsoft.com/office/officeart/2005/8/colors/colorful1" csCatId="colorful" phldr="1"/>
      <dgm:spPr/>
      <dgm:t>
        <a:bodyPr/>
        <a:lstStyle/>
        <a:p>
          <a:endParaRPr lang="tr-TR"/>
        </a:p>
      </dgm:t>
    </dgm:pt>
    <dgm:pt modelId="{BF8FC207-80BC-484F-8CCB-983A4565F4C4}">
      <dgm:prSet phldrT="[Metin]"/>
      <dgm:spPr>
        <a:solidFill>
          <a:srgbClr val="FF6600"/>
        </a:solidFill>
      </dgm:spPr>
      <dgm:t>
        <a:bodyPr/>
        <a:lstStyle/>
        <a:p>
          <a:r>
            <a:rPr lang="tr-TR" b="1" dirty="0" smtClean="0">
              <a:solidFill>
                <a:schemeClr val="bg1"/>
              </a:solidFill>
            </a:rPr>
            <a:t>ALTYAPI</a:t>
          </a:r>
          <a:endParaRPr lang="tr-TR" b="1" dirty="0">
            <a:solidFill>
              <a:schemeClr val="bg1"/>
            </a:solidFill>
          </a:endParaRPr>
        </a:p>
      </dgm:t>
    </dgm:pt>
    <dgm:pt modelId="{99BFB239-AAE1-40D2-8581-6B684E8B0BD6}" type="parTrans" cxnId="{A50B4216-EE00-412D-949E-C6226775E806}">
      <dgm:prSet/>
      <dgm:spPr/>
      <dgm:t>
        <a:bodyPr/>
        <a:lstStyle/>
        <a:p>
          <a:endParaRPr lang="tr-TR" b="1"/>
        </a:p>
      </dgm:t>
    </dgm:pt>
    <dgm:pt modelId="{5C8E0491-8E74-466C-81A9-A4EF7A225A90}" type="sibTrans" cxnId="{A50B4216-EE00-412D-949E-C6226775E806}">
      <dgm:prSet/>
      <dgm:spPr>
        <a:ln w="76200">
          <a:solidFill>
            <a:srgbClr val="00B050"/>
          </a:solidFill>
        </a:ln>
      </dgm:spPr>
      <dgm:t>
        <a:bodyPr/>
        <a:lstStyle/>
        <a:p>
          <a:endParaRPr lang="tr-TR" b="1"/>
        </a:p>
      </dgm:t>
    </dgm:pt>
    <dgm:pt modelId="{F7884B36-DDC9-4580-90A1-21E5A3FA27A7}">
      <dgm:prSet phldrT="[Metin]"/>
      <dgm:spPr>
        <a:solidFill>
          <a:srgbClr val="FF0000"/>
        </a:solidFill>
      </dgm:spPr>
      <dgm:t>
        <a:bodyPr/>
        <a:lstStyle/>
        <a:p>
          <a:r>
            <a:rPr lang="tr-TR" b="1" dirty="0" smtClean="0">
              <a:solidFill>
                <a:schemeClr val="bg1"/>
              </a:solidFill>
            </a:rPr>
            <a:t>ACİL YARDIM</a:t>
          </a:r>
          <a:endParaRPr lang="tr-TR" b="1" dirty="0">
            <a:solidFill>
              <a:schemeClr val="bg1"/>
            </a:solidFill>
          </a:endParaRPr>
        </a:p>
      </dgm:t>
    </dgm:pt>
    <dgm:pt modelId="{1BD78D02-5F14-4CB5-A2A3-3037D707BDE0}" type="parTrans" cxnId="{9577D23F-27A5-475C-AE33-B433F4033738}">
      <dgm:prSet/>
      <dgm:spPr/>
      <dgm:t>
        <a:bodyPr/>
        <a:lstStyle/>
        <a:p>
          <a:endParaRPr lang="tr-TR" b="1"/>
        </a:p>
      </dgm:t>
    </dgm:pt>
    <dgm:pt modelId="{4CAEAD43-72BD-4C52-89F8-CEC53211A1B1}" type="sibTrans" cxnId="{9577D23F-27A5-475C-AE33-B433F4033738}">
      <dgm:prSet/>
      <dgm:spPr>
        <a:ln w="76200">
          <a:solidFill>
            <a:srgbClr val="00B050"/>
          </a:solidFill>
        </a:ln>
      </dgm:spPr>
      <dgm:t>
        <a:bodyPr/>
        <a:lstStyle/>
        <a:p>
          <a:endParaRPr lang="tr-TR" b="1"/>
        </a:p>
      </dgm:t>
    </dgm:pt>
    <dgm:pt modelId="{98BF1AB5-6205-484B-A8EA-E3F71A9B856F}">
      <dgm:prSet phldrT="[Metin]"/>
      <dgm:spPr>
        <a:solidFill>
          <a:srgbClr val="FFFF00"/>
        </a:solidFill>
      </dgm:spPr>
      <dgm:t>
        <a:bodyPr/>
        <a:lstStyle/>
        <a:p>
          <a:r>
            <a:rPr lang="tr-TR" b="1" dirty="0" smtClean="0"/>
            <a:t>DENETİM</a:t>
          </a:r>
          <a:endParaRPr lang="tr-TR" b="1" dirty="0"/>
        </a:p>
      </dgm:t>
    </dgm:pt>
    <dgm:pt modelId="{BBAF85A9-CB85-451E-B68B-A7977772E4B8}" type="parTrans" cxnId="{A38101A1-F2D0-4D53-8BA4-39A711E3E799}">
      <dgm:prSet/>
      <dgm:spPr/>
      <dgm:t>
        <a:bodyPr/>
        <a:lstStyle/>
        <a:p>
          <a:endParaRPr lang="tr-TR" b="1"/>
        </a:p>
      </dgm:t>
    </dgm:pt>
    <dgm:pt modelId="{1BDBBE1F-A4DA-4D90-BDEA-8C67903C83D8}" type="sibTrans" cxnId="{A38101A1-F2D0-4D53-8BA4-39A711E3E799}">
      <dgm:prSet/>
      <dgm:spPr>
        <a:ln w="76200">
          <a:solidFill>
            <a:srgbClr val="00B050"/>
          </a:solidFill>
        </a:ln>
      </dgm:spPr>
      <dgm:t>
        <a:bodyPr/>
        <a:lstStyle/>
        <a:p>
          <a:endParaRPr lang="tr-TR" b="1"/>
        </a:p>
      </dgm:t>
    </dgm:pt>
    <dgm:pt modelId="{D76595F7-E304-4D37-A26A-B86B749EB5C7}">
      <dgm:prSet phldrT="[Metin]"/>
      <dgm:spPr>
        <a:solidFill>
          <a:srgbClr val="00B0F0"/>
        </a:solidFill>
      </dgm:spPr>
      <dgm:t>
        <a:bodyPr/>
        <a:lstStyle/>
        <a:p>
          <a:r>
            <a:rPr lang="tr-TR" b="1" dirty="0" smtClean="0"/>
            <a:t>EĞİTİM</a:t>
          </a:r>
          <a:endParaRPr lang="tr-TR" b="1" dirty="0"/>
        </a:p>
      </dgm:t>
    </dgm:pt>
    <dgm:pt modelId="{E6B784E3-3440-4F52-9B64-93E77FA9EE76}" type="parTrans" cxnId="{9430A20E-CB1F-47A4-BCA9-497A7C0A62CA}">
      <dgm:prSet/>
      <dgm:spPr/>
      <dgm:t>
        <a:bodyPr/>
        <a:lstStyle/>
        <a:p>
          <a:endParaRPr lang="tr-TR" b="1"/>
        </a:p>
      </dgm:t>
    </dgm:pt>
    <dgm:pt modelId="{FDAE38E7-A903-4525-8A08-146AC6ACB693}" type="sibTrans" cxnId="{9430A20E-CB1F-47A4-BCA9-497A7C0A62CA}">
      <dgm:prSet/>
      <dgm:spPr>
        <a:ln w="76200">
          <a:solidFill>
            <a:srgbClr val="00B050"/>
          </a:solidFill>
        </a:ln>
      </dgm:spPr>
      <dgm:t>
        <a:bodyPr/>
        <a:lstStyle/>
        <a:p>
          <a:endParaRPr lang="tr-TR" b="1"/>
        </a:p>
      </dgm:t>
    </dgm:pt>
    <dgm:pt modelId="{2D7102A3-5C0A-4978-BFC9-941161B8CFF2}" type="pres">
      <dgm:prSet presAssocID="{0F285487-E5C6-4BDE-9A7F-F90361D20036}" presName="cycle" presStyleCnt="0">
        <dgm:presLayoutVars>
          <dgm:dir/>
          <dgm:resizeHandles val="exact"/>
        </dgm:presLayoutVars>
      </dgm:prSet>
      <dgm:spPr/>
      <dgm:t>
        <a:bodyPr/>
        <a:lstStyle/>
        <a:p>
          <a:endParaRPr lang="tr-TR"/>
        </a:p>
      </dgm:t>
    </dgm:pt>
    <dgm:pt modelId="{B1B447DE-1951-451C-81AA-D4708CBDA663}" type="pres">
      <dgm:prSet presAssocID="{BF8FC207-80BC-484F-8CCB-983A4565F4C4}" presName="node" presStyleLbl="node1" presStyleIdx="0" presStyleCnt="4">
        <dgm:presLayoutVars>
          <dgm:bulletEnabled val="1"/>
        </dgm:presLayoutVars>
      </dgm:prSet>
      <dgm:spPr/>
      <dgm:t>
        <a:bodyPr/>
        <a:lstStyle/>
        <a:p>
          <a:endParaRPr lang="tr-TR"/>
        </a:p>
      </dgm:t>
    </dgm:pt>
    <dgm:pt modelId="{4672E409-F171-4FDA-8EB0-841ABC14EB07}" type="pres">
      <dgm:prSet presAssocID="{BF8FC207-80BC-484F-8CCB-983A4565F4C4}" presName="spNode" presStyleCnt="0"/>
      <dgm:spPr/>
    </dgm:pt>
    <dgm:pt modelId="{695E3B3A-17FD-4290-9461-8CC5D87D34EE}" type="pres">
      <dgm:prSet presAssocID="{5C8E0491-8E74-466C-81A9-A4EF7A225A90}" presName="sibTrans" presStyleLbl="sibTrans1D1" presStyleIdx="0" presStyleCnt="4"/>
      <dgm:spPr/>
      <dgm:t>
        <a:bodyPr/>
        <a:lstStyle/>
        <a:p>
          <a:endParaRPr lang="tr-TR"/>
        </a:p>
      </dgm:t>
    </dgm:pt>
    <dgm:pt modelId="{6493BE0D-E89F-4C04-B1EB-319BE9A9BC6F}" type="pres">
      <dgm:prSet presAssocID="{F7884B36-DDC9-4580-90A1-21E5A3FA27A7}" presName="node" presStyleLbl="node1" presStyleIdx="1" presStyleCnt="4">
        <dgm:presLayoutVars>
          <dgm:bulletEnabled val="1"/>
        </dgm:presLayoutVars>
      </dgm:prSet>
      <dgm:spPr/>
      <dgm:t>
        <a:bodyPr/>
        <a:lstStyle/>
        <a:p>
          <a:endParaRPr lang="tr-TR"/>
        </a:p>
      </dgm:t>
    </dgm:pt>
    <dgm:pt modelId="{77323381-0B25-4D15-876A-C7F8BD279D51}" type="pres">
      <dgm:prSet presAssocID="{F7884B36-DDC9-4580-90A1-21E5A3FA27A7}" presName="spNode" presStyleCnt="0"/>
      <dgm:spPr/>
    </dgm:pt>
    <dgm:pt modelId="{74CF436D-1B3C-4987-8DA4-F02C2098D320}" type="pres">
      <dgm:prSet presAssocID="{4CAEAD43-72BD-4C52-89F8-CEC53211A1B1}" presName="sibTrans" presStyleLbl="sibTrans1D1" presStyleIdx="1" presStyleCnt="4"/>
      <dgm:spPr/>
      <dgm:t>
        <a:bodyPr/>
        <a:lstStyle/>
        <a:p>
          <a:endParaRPr lang="tr-TR"/>
        </a:p>
      </dgm:t>
    </dgm:pt>
    <dgm:pt modelId="{8593E11B-D85F-4B1F-B5EC-BF0B72FCD7C6}" type="pres">
      <dgm:prSet presAssocID="{98BF1AB5-6205-484B-A8EA-E3F71A9B856F}" presName="node" presStyleLbl="node1" presStyleIdx="2" presStyleCnt="4">
        <dgm:presLayoutVars>
          <dgm:bulletEnabled val="1"/>
        </dgm:presLayoutVars>
      </dgm:prSet>
      <dgm:spPr/>
      <dgm:t>
        <a:bodyPr/>
        <a:lstStyle/>
        <a:p>
          <a:endParaRPr lang="tr-TR"/>
        </a:p>
      </dgm:t>
    </dgm:pt>
    <dgm:pt modelId="{70022822-AEC7-4281-9D6B-36C372B7EA37}" type="pres">
      <dgm:prSet presAssocID="{98BF1AB5-6205-484B-A8EA-E3F71A9B856F}" presName="spNode" presStyleCnt="0"/>
      <dgm:spPr/>
    </dgm:pt>
    <dgm:pt modelId="{6A365201-F261-4096-BF59-97BC7170046B}" type="pres">
      <dgm:prSet presAssocID="{1BDBBE1F-A4DA-4D90-BDEA-8C67903C83D8}" presName="sibTrans" presStyleLbl="sibTrans1D1" presStyleIdx="2" presStyleCnt="4"/>
      <dgm:spPr/>
      <dgm:t>
        <a:bodyPr/>
        <a:lstStyle/>
        <a:p>
          <a:endParaRPr lang="tr-TR"/>
        </a:p>
      </dgm:t>
    </dgm:pt>
    <dgm:pt modelId="{1D097272-5E53-49BB-B4A2-DF8978862472}" type="pres">
      <dgm:prSet presAssocID="{D76595F7-E304-4D37-A26A-B86B749EB5C7}" presName="node" presStyleLbl="node1" presStyleIdx="3" presStyleCnt="4">
        <dgm:presLayoutVars>
          <dgm:bulletEnabled val="1"/>
        </dgm:presLayoutVars>
      </dgm:prSet>
      <dgm:spPr/>
      <dgm:t>
        <a:bodyPr/>
        <a:lstStyle/>
        <a:p>
          <a:endParaRPr lang="tr-TR"/>
        </a:p>
      </dgm:t>
    </dgm:pt>
    <dgm:pt modelId="{D9FE0028-9DA5-4FFA-96B8-53FDBD72DBDC}" type="pres">
      <dgm:prSet presAssocID="{D76595F7-E304-4D37-A26A-B86B749EB5C7}" presName="spNode" presStyleCnt="0"/>
      <dgm:spPr/>
    </dgm:pt>
    <dgm:pt modelId="{1B9603CF-24B3-47D8-A911-87914D064AFF}" type="pres">
      <dgm:prSet presAssocID="{FDAE38E7-A903-4525-8A08-146AC6ACB693}" presName="sibTrans" presStyleLbl="sibTrans1D1" presStyleIdx="3" presStyleCnt="4"/>
      <dgm:spPr/>
      <dgm:t>
        <a:bodyPr/>
        <a:lstStyle/>
        <a:p>
          <a:endParaRPr lang="tr-TR"/>
        </a:p>
      </dgm:t>
    </dgm:pt>
  </dgm:ptLst>
  <dgm:cxnLst>
    <dgm:cxn modelId="{1E73CFED-0D38-4638-9976-A2D7FB68B2A8}" type="presOf" srcId="{0F285487-E5C6-4BDE-9A7F-F90361D20036}" destId="{2D7102A3-5C0A-4978-BFC9-941161B8CFF2}" srcOrd="0" destOrd="0" presId="urn:microsoft.com/office/officeart/2005/8/layout/cycle6"/>
    <dgm:cxn modelId="{9577D23F-27A5-475C-AE33-B433F4033738}" srcId="{0F285487-E5C6-4BDE-9A7F-F90361D20036}" destId="{F7884B36-DDC9-4580-90A1-21E5A3FA27A7}" srcOrd="1" destOrd="0" parTransId="{1BD78D02-5F14-4CB5-A2A3-3037D707BDE0}" sibTransId="{4CAEAD43-72BD-4C52-89F8-CEC53211A1B1}"/>
    <dgm:cxn modelId="{9131B14A-9E45-4D7C-AE56-A72D5C75E126}" type="presOf" srcId="{4CAEAD43-72BD-4C52-89F8-CEC53211A1B1}" destId="{74CF436D-1B3C-4987-8DA4-F02C2098D320}" srcOrd="0" destOrd="0" presId="urn:microsoft.com/office/officeart/2005/8/layout/cycle6"/>
    <dgm:cxn modelId="{B7E78BDC-73B8-422E-ABAA-CDD864EBD3B2}" type="presOf" srcId="{D76595F7-E304-4D37-A26A-B86B749EB5C7}" destId="{1D097272-5E53-49BB-B4A2-DF8978862472}" srcOrd="0" destOrd="0" presId="urn:microsoft.com/office/officeart/2005/8/layout/cycle6"/>
    <dgm:cxn modelId="{FE8FB620-3A8C-4F65-B455-FD92FDD23E5E}" type="presOf" srcId="{FDAE38E7-A903-4525-8A08-146AC6ACB693}" destId="{1B9603CF-24B3-47D8-A911-87914D064AFF}" srcOrd="0" destOrd="0" presId="urn:microsoft.com/office/officeart/2005/8/layout/cycle6"/>
    <dgm:cxn modelId="{D6E2D329-5245-4484-AED8-39055053812C}" type="presOf" srcId="{5C8E0491-8E74-466C-81A9-A4EF7A225A90}" destId="{695E3B3A-17FD-4290-9461-8CC5D87D34EE}" srcOrd="0" destOrd="0" presId="urn:microsoft.com/office/officeart/2005/8/layout/cycle6"/>
    <dgm:cxn modelId="{A38101A1-F2D0-4D53-8BA4-39A711E3E799}" srcId="{0F285487-E5C6-4BDE-9A7F-F90361D20036}" destId="{98BF1AB5-6205-484B-A8EA-E3F71A9B856F}" srcOrd="2" destOrd="0" parTransId="{BBAF85A9-CB85-451E-B68B-A7977772E4B8}" sibTransId="{1BDBBE1F-A4DA-4D90-BDEA-8C67903C83D8}"/>
    <dgm:cxn modelId="{B1E3BE65-EAE9-4506-9E2D-C8F28A457F42}" type="presOf" srcId="{BF8FC207-80BC-484F-8CCB-983A4565F4C4}" destId="{B1B447DE-1951-451C-81AA-D4708CBDA663}" srcOrd="0" destOrd="0" presId="urn:microsoft.com/office/officeart/2005/8/layout/cycle6"/>
    <dgm:cxn modelId="{9430A20E-CB1F-47A4-BCA9-497A7C0A62CA}" srcId="{0F285487-E5C6-4BDE-9A7F-F90361D20036}" destId="{D76595F7-E304-4D37-A26A-B86B749EB5C7}" srcOrd="3" destOrd="0" parTransId="{E6B784E3-3440-4F52-9B64-93E77FA9EE76}" sibTransId="{FDAE38E7-A903-4525-8A08-146AC6ACB693}"/>
    <dgm:cxn modelId="{A50B4216-EE00-412D-949E-C6226775E806}" srcId="{0F285487-E5C6-4BDE-9A7F-F90361D20036}" destId="{BF8FC207-80BC-484F-8CCB-983A4565F4C4}" srcOrd="0" destOrd="0" parTransId="{99BFB239-AAE1-40D2-8581-6B684E8B0BD6}" sibTransId="{5C8E0491-8E74-466C-81A9-A4EF7A225A90}"/>
    <dgm:cxn modelId="{539EC7D0-0995-420A-B67B-BEEEAC6236E3}" type="presOf" srcId="{98BF1AB5-6205-484B-A8EA-E3F71A9B856F}" destId="{8593E11B-D85F-4B1F-B5EC-BF0B72FCD7C6}" srcOrd="0" destOrd="0" presId="urn:microsoft.com/office/officeart/2005/8/layout/cycle6"/>
    <dgm:cxn modelId="{719FD888-2698-4141-A7BF-553900C75719}" type="presOf" srcId="{F7884B36-DDC9-4580-90A1-21E5A3FA27A7}" destId="{6493BE0D-E89F-4C04-B1EB-319BE9A9BC6F}" srcOrd="0" destOrd="0" presId="urn:microsoft.com/office/officeart/2005/8/layout/cycle6"/>
    <dgm:cxn modelId="{08D8173A-6F69-4EF0-B967-5100C66F6E1A}" type="presOf" srcId="{1BDBBE1F-A4DA-4D90-BDEA-8C67903C83D8}" destId="{6A365201-F261-4096-BF59-97BC7170046B}" srcOrd="0" destOrd="0" presId="urn:microsoft.com/office/officeart/2005/8/layout/cycle6"/>
    <dgm:cxn modelId="{515CD228-2520-4BA9-BD1D-6F06458419F2}" type="presParOf" srcId="{2D7102A3-5C0A-4978-BFC9-941161B8CFF2}" destId="{B1B447DE-1951-451C-81AA-D4708CBDA663}" srcOrd="0" destOrd="0" presId="urn:microsoft.com/office/officeart/2005/8/layout/cycle6"/>
    <dgm:cxn modelId="{D18668DF-A1BF-41EB-9B50-2FBD6A265360}" type="presParOf" srcId="{2D7102A3-5C0A-4978-BFC9-941161B8CFF2}" destId="{4672E409-F171-4FDA-8EB0-841ABC14EB07}" srcOrd="1" destOrd="0" presId="urn:microsoft.com/office/officeart/2005/8/layout/cycle6"/>
    <dgm:cxn modelId="{76616E0F-7040-48AD-B372-51942CC334F8}" type="presParOf" srcId="{2D7102A3-5C0A-4978-BFC9-941161B8CFF2}" destId="{695E3B3A-17FD-4290-9461-8CC5D87D34EE}" srcOrd="2" destOrd="0" presId="urn:microsoft.com/office/officeart/2005/8/layout/cycle6"/>
    <dgm:cxn modelId="{48381443-B532-4EDF-B043-3DF33D04FDAF}" type="presParOf" srcId="{2D7102A3-5C0A-4978-BFC9-941161B8CFF2}" destId="{6493BE0D-E89F-4C04-B1EB-319BE9A9BC6F}" srcOrd="3" destOrd="0" presId="urn:microsoft.com/office/officeart/2005/8/layout/cycle6"/>
    <dgm:cxn modelId="{67BD8DCE-2DC3-4C5C-9D99-8A21AC0193A4}" type="presParOf" srcId="{2D7102A3-5C0A-4978-BFC9-941161B8CFF2}" destId="{77323381-0B25-4D15-876A-C7F8BD279D51}" srcOrd="4" destOrd="0" presId="urn:microsoft.com/office/officeart/2005/8/layout/cycle6"/>
    <dgm:cxn modelId="{DE5AE1BB-6B48-4E5B-8963-FB46566D1027}" type="presParOf" srcId="{2D7102A3-5C0A-4978-BFC9-941161B8CFF2}" destId="{74CF436D-1B3C-4987-8DA4-F02C2098D320}" srcOrd="5" destOrd="0" presId="urn:microsoft.com/office/officeart/2005/8/layout/cycle6"/>
    <dgm:cxn modelId="{2008BCD5-E178-41F9-9F5F-86C51777DA64}" type="presParOf" srcId="{2D7102A3-5C0A-4978-BFC9-941161B8CFF2}" destId="{8593E11B-D85F-4B1F-B5EC-BF0B72FCD7C6}" srcOrd="6" destOrd="0" presId="urn:microsoft.com/office/officeart/2005/8/layout/cycle6"/>
    <dgm:cxn modelId="{3D641368-1D9B-4CDE-A45D-6E393FDDB9C7}" type="presParOf" srcId="{2D7102A3-5C0A-4978-BFC9-941161B8CFF2}" destId="{70022822-AEC7-4281-9D6B-36C372B7EA37}" srcOrd="7" destOrd="0" presId="urn:microsoft.com/office/officeart/2005/8/layout/cycle6"/>
    <dgm:cxn modelId="{113D2922-E287-4781-9711-2F160685EF75}" type="presParOf" srcId="{2D7102A3-5C0A-4978-BFC9-941161B8CFF2}" destId="{6A365201-F261-4096-BF59-97BC7170046B}" srcOrd="8" destOrd="0" presId="urn:microsoft.com/office/officeart/2005/8/layout/cycle6"/>
    <dgm:cxn modelId="{9B30E629-CAF1-4C03-91C3-E2A241967C55}" type="presParOf" srcId="{2D7102A3-5C0A-4978-BFC9-941161B8CFF2}" destId="{1D097272-5E53-49BB-B4A2-DF8978862472}" srcOrd="9" destOrd="0" presId="urn:microsoft.com/office/officeart/2005/8/layout/cycle6"/>
    <dgm:cxn modelId="{D9DC46AD-A29A-40A1-B7C1-8337F880E2B1}" type="presParOf" srcId="{2D7102A3-5C0A-4978-BFC9-941161B8CFF2}" destId="{D9FE0028-9DA5-4FFA-96B8-53FDBD72DBDC}" srcOrd="10" destOrd="0" presId="urn:microsoft.com/office/officeart/2005/8/layout/cycle6"/>
    <dgm:cxn modelId="{0839A0DF-C559-4D6C-9752-989EAA28C137}" type="presParOf" srcId="{2D7102A3-5C0A-4978-BFC9-941161B8CFF2}" destId="{1B9603CF-24B3-47D8-A911-87914D064AFF}" srcOrd="11"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67386A-8CEF-4ED7-9593-9B796B7173A0}" type="doc">
      <dgm:prSet loTypeId="urn:microsoft.com/office/officeart/2005/8/layout/cycle5" loCatId="cycle" qsTypeId="urn:microsoft.com/office/officeart/2005/8/quickstyle/simple5" qsCatId="simple" csTypeId="urn:microsoft.com/office/officeart/2005/8/colors/colorful4" csCatId="colorful" phldr="1"/>
      <dgm:spPr/>
      <dgm:t>
        <a:bodyPr/>
        <a:lstStyle/>
        <a:p>
          <a:endParaRPr lang="tr-TR"/>
        </a:p>
      </dgm:t>
    </dgm:pt>
    <dgm:pt modelId="{AAC215B3-8609-4E5E-A1C0-D8BCCB88A0F7}">
      <dgm:prSet phldrT="[Metin]"/>
      <dgm:spPr/>
      <dgm:t>
        <a:bodyPr/>
        <a:lstStyle/>
        <a:p>
          <a:r>
            <a:rPr lang="tr-TR" dirty="0" smtClean="0"/>
            <a:t>TRAFİK POLİSİ</a:t>
          </a:r>
          <a:endParaRPr lang="tr-TR" dirty="0"/>
        </a:p>
      </dgm:t>
    </dgm:pt>
    <dgm:pt modelId="{166DB208-FD19-457B-86A2-86512CB38FE9}" type="parTrans" cxnId="{E1A6ECE1-05B8-4F62-92E6-FD00F5D1F57F}">
      <dgm:prSet/>
      <dgm:spPr/>
      <dgm:t>
        <a:bodyPr/>
        <a:lstStyle/>
        <a:p>
          <a:endParaRPr lang="tr-TR"/>
        </a:p>
      </dgm:t>
    </dgm:pt>
    <dgm:pt modelId="{A8BBF7C1-D559-4111-96B7-6C52E1DAD372}" type="sibTrans" cxnId="{E1A6ECE1-05B8-4F62-92E6-FD00F5D1F57F}">
      <dgm:prSet/>
      <dgm:spPr/>
      <dgm:t>
        <a:bodyPr/>
        <a:lstStyle/>
        <a:p>
          <a:endParaRPr lang="tr-TR"/>
        </a:p>
      </dgm:t>
    </dgm:pt>
    <dgm:pt modelId="{D76C9C24-CC3B-497A-BFD7-4C54EA8A904A}">
      <dgm:prSet phldrT="[Metin]"/>
      <dgm:spPr/>
      <dgm:t>
        <a:bodyPr/>
        <a:lstStyle/>
        <a:p>
          <a:r>
            <a:rPr lang="tr-TR" dirty="0" smtClean="0"/>
            <a:t>ALT GEÇİT</a:t>
          </a:r>
          <a:endParaRPr lang="tr-TR" dirty="0"/>
        </a:p>
      </dgm:t>
    </dgm:pt>
    <dgm:pt modelId="{A95EC0CF-947C-4C3B-BC25-63D7C437757B}" type="parTrans" cxnId="{5C288842-9D30-4D61-BC67-519DECC2E0ED}">
      <dgm:prSet/>
      <dgm:spPr/>
      <dgm:t>
        <a:bodyPr/>
        <a:lstStyle/>
        <a:p>
          <a:endParaRPr lang="tr-TR"/>
        </a:p>
      </dgm:t>
    </dgm:pt>
    <dgm:pt modelId="{ECC8F939-D266-40D6-A9C0-BD48C8809B56}" type="sibTrans" cxnId="{5C288842-9D30-4D61-BC67-519DECC2E0ED}">
      <dgm:prSet/>
      <dgm:spPr/>
      <dgm:t>
        <a:bodyPr/>
        <a:lstStyle/>
        <a:p>
          <a:endParaRPr lang="tr-TR"/>
        </a:p>
      </dgm:t>
    </dgm:pt>
    <dgm:pt modelId="{E9D32945-5C73-4FC8-9348-44EA3E8B833F}">
      <dgm:prSet phldrT="[Metin]"/>
      <dgm:spPr/>
      <dgm:t>
        <a:bodyPr/>
        <a:lstStyle/>
        <a:p>
          <a:r>
            <a:rPr lang="tr-TR" dirty="0" smtClean="0"/>
            <a:t>IŞIKLI GEÇİTLER</a:t>
          </a:r>
          <a:endParaRPr lang="tr-TR" dirty="0"/>
        </a:p>
      </dgm:t>
    </dgm:pt>
    <dgm:pt modelId="{75A5C265-DF45-42BF-8C63-6ED0A0ED215F}" type="parTrans" cxnId="{06C42714-15E7-46AA-AD17-CB8E5BE1C046}">
      <dgm:prSet/>
      <dgm:spPr/>
      <dgm:t>
        <a:bodyPr/>
        <a:lstStyle/>
        <a:p>
          <a:endParaRPr lang="tr-TR"/>
        </a:p>
      </dgm:t>
    </dgm:pt>
    <dgm:pt modelId="{C437B3F6-D6D0-4853-A2F7-73E658426B68}" type="sibTrans" cxnId="{06C42714-15E7-46AA-AD17-CB8E5BE1C046}">
      <dgm:prSet/>
      <dgm:spPr/>
      <dgm:t>
        <a:bodyPr/>
        <a:lstStyle/>
        <a:p>
          <a:endParaRPr lang="tr-TR"/>
        </a:p>
      </dgm:t>
    </dgm:pt>
    <dgm:pt modelId="{20E5449C-E880-4026-8D92-EAF327A861A2}">
      <dgm:prSet phldrT="[Metin]"/>
      <dgm:spPr/>
      <dgm:t>
        <a:bodyPr/>
        <a:lstStyle/>
        <a:p>
          <a:r>
            <a:rPr lang="tr-TR" dirty="0" smtClean="0"/>
            <a:t>OKUL GEÇİDİ</a:t>
          </a:r>
          <a:endParaRPr lang="tr-TR" dirty="0"/>
        </a:p>
      </dgm:t>
    </dgm:pt>
    <dgm:pt modelId="{1D78B6EA-CFFB-46D6-ABD9-2BE9DEF5A71B}" type="parTrans" cxnId="{5AB68DC8-F37D-4426-9373-9D4F428F4454}">
      <dgm:prSet/>
      <dgm:spPr/>
      <dgm:t>
        <a:bodyPr/>
        <a:lstStyle/>
        <a:p>
          <a:endParaRPr lang="tr-TR"/>
        </a:p>
      </dgm:t>
    </dgm:pt>
    <dgm:pt modelId="{99AF0223-9D4D-46C4-9006-10E19148EAE8}" type="sibTrans" cxnId="{5AB68DC8-F37D-4426-9373-9D4F428F4454}">
      <dgm:prSet/>
      <dgm:spPr/>
      <dgm:t>
        <a:bodyPr/>
        <a:lstStyle/>
        <a:p>
          <a:endParaRPr lang="tr-TR"/>
        </a:p>
      </dgm:t>
    </dgm:pt>
    <dgm:pt modelId="{5F6FA60A-BAE5-42E7-80DA-90C08F04A7F9}">
      <dgm:prSet phldrT="[Metin]"/>
      <dgm:spPr/>
      <dgm:t>
        <a:bodyPr/>
        <a:lstStyle/>
        <a:p>
          <a:r>
            <a:rPr lang="tr-TR" dirty="0" smtClean="0"/>
            <a:t>YAYA GEÇİDİ</a:t>
          </a:r>
          <a:endParaRPr lang="tr-TR" dirty="0"/>
        </a:p>
      </dgm:t>
    </dgm:pt>
    <dgm:pt modelId="{6CEDFBE7-3828-48BE-80DE-A908D8C7408B}" type="parTrans" cxnId="{A5AD3583-D4D3-4F8E-869D-C0499E5A2E13}">
      <dgm:prSet/>
      <dgm:spPr/>
      <dgm:t>
        <a:bodyPr/>
        <a:lstStyle/>
        <a:p>
          <a:endParaRPr lang="tr-TR"/>
        </a:p>
      </dgm:t>
    </dgm:pt>
    <dgm:pt modelId="{A537F30B-C6C7-4CD9-8609-6D9347711613}" type="sibTrans" cxnId="{A5AD3583-D4D3-4F8E-869D-C0499E5A2E13}">
      <dgm:prSet/>
      <dgm:spPr/>
      <dgm:t>
        <a:bodyPr/>
        <a:lstStyle/>
        <a:p>
          <a:endParaRPr lang="tr-TR"/>
        </a:p>
      </dgm:t>
    </dgm:pt>
    <dgm:pt modelId="{30134D16-4167-4E5E-B5BF-B94A7A5BEE53}">
      <dgm:prSet/>
      <dgm:spPr/>
      <dgm:t>
        <a:bodyPr/>
        <a:lstStyle/>
        <a:p>
          <a:r>
            <a:rPr lang="tr-TR" dirty="0" smtClean="0"/>
            <a:t>ÜST GEÇİT</a:t>
          </a:r>
          <a:endParaRPr lang="tr-TR" dirty="0"/>
        </a:p>
      </dgm:t>
    </dgm:pt>
    <dgm:pt modelId="{8442F667-911C-45F4-B5F0-C331F337E6CC}" type="parTrans" cxnId="{6305DAF4-1663-4BBC-831D-8EBB4A5CC7DE}">
      <dgm:prSet/>
      <dgm:spPr/>
      <dgm:t>
        <a:bodyPr/>
        <a:lstStyle/>
        <a:p>
          <a:endParaRPr lang="tr-TR"/>
        </a:p>
      </dgm:t>
    </dgm:pt>
    <dgm:pt modelId="{82BB3410-E3F5-4C9F-AEA0-F23BA08409CC}" type="sibTrans" cxnId="{6305DAF4-1663-4BBC-831D-8EBB4A5CC7DE}">
      <dgm:prSet/>
      <dgm:spPr/>
      <dgm:t>
        <a:bodyPr/>
        <a:lstStyle/>
        <a:p>
          <a:endParaRPr lang="tr-TR"/>
        </a:p>
      </dgm:t>
    </dgm:pt>
    <dgm:pt modelId="{25C4B697-50F5-45CB-AE8F-493D5CA10A0E}" type="pres">
      <dgm:prSet presAssocID="{5C67386A-8CEF-4ED7-9593-9B796B7173A0}" presName="cycle" presStyleCnt="0">
        <dgm:presLayoutVars>
          <dgm:dir/>
          <dgm:resizeHandles val="exact"/>
        </dgm:presLayoutVars>
      </dgm:prSet>
      <dgm:spPr/>
      <dgm:t>
        <a:bodyPr/>
        <a:lstStyle/>
        <a:p>
          <a:endParaRPr lang="tr-TR"/>
        </a:p>
      </dgm:t>
    </dgm:pt>
    <dgm:pt modelId="{4E871BAE-C393-4D50-BCF7-3D493102FE16}" type="pres">
      <dgm:prSet presAssocID="{AAC215B3-8609-4E5E-A1C0-D8BCCB88A0F7}" presName="node" presStyleLbl="node1" presStyleIdx="0" presStyleCnt="6">
        <dgm:presLayoutVars>
          <dgm:bulletEnabled val="1"/>
        </dgm:presLayoutVars>
      </dgm:prSet>
      <dgm:spPr/>
      <dgm:t>
        <a:bodyPr/>
        <a:lstStyle/>
        <a:p>
          <a:endParaRPr lang="tr-TR"/>
        </a:p>
      </dgm:t>
    </dgm:pt>
    <dgm:pt modelId="{BB03CBEE-F28A-43A8-941A-002DE23A1182}" type="pres">
      <dgm:prSet presAssocID="{AAC215B3-8609-4E5E-A1C0-D8BCCB88A0F7}" presName="spNode" presStyleCnt="0"/>
      <dgm:spPr/>
      <dgm:t>
        <a:bodyPr/>
        <a:lstStyle/>
        <a:p>
          <a:endParaRPr lang="tr-TR"/>
        </a:p>
      </dgm:t>
    </dgm:pt>
    <dgm:pt modelId="{2588778F-660E-40FD-AD37-DDCCC75AC6B1}" type="pres">
      <dgm:prSet presAssocID="{A8BBF7C1-D559-4111-96B7-6C52E1DAD372}" presName="sibTrans" presStyleLbl="sibTrans1D1" presStyleIdx="0" presStyleCnt="6"/>
      <dgm:spPr/>
      <dgm:t>
        <a:bodyPr/>
        <a:lstStyle/>
        <a:p>
          <a:endParaRPr lang="tr-TR"/>
        </a:p>
      </dgm:t>
    </dgm:pt>
    <dgm:pt modelId="{F3132044-DC4D-4DBF-97E3-67075959556E}" type="pres">
      <dgm:prSet presAssocID="{30134D16-4167-4E5E-B5BF-B94A7A5BEE53}" presName="node" presStyleLbl="node1" presStyleIdx="1" presStyleCnt="6">
        <dgm:presLayoutVars>
          <dgm:bulletEnabled val="1"/>
        </dgm:presLayoutVars>
      </dgm:prSet>
      <dgm:spPr/>
      <dgm:t>
        <a:bodyPr/>
        <a:lstStyle/>
        <a:p>
          <a:endParaRPr lang="tr-TR"/>
        </a:p>
      </dgm:t>
    </dgm:pt>
    <dgm:pt modelId="{EFDB60F7-CF88-4672-97BF-9B72DBA12F4D}" type="pres">
      <dgm:prSet presAssocID="{30134D16-4167-4E5E-B5BF-B94A7A5BEE53}" presName="spNode" presStyleCnt="0"/>
      <dgm:spPr/>
      <dgm:t>
        <a:bodyPr/>
        <a:lstStyle/>
        <a:p>
          <a:endParaRPr lang="tr-TR"/>
        </a:p>
      </dgm:t>
    </dgm:pt>
    <dgm:pt modelId="{74609AE0-EB16-4A90-B949-5FD6F4567EA2}" type="pres">
      <dgm:prSet presAssocID="{82BB3410-E3F5-4C9F-AEA0-F23BA08409CC}" presName="sibTrans" presStyleLbl="sibTrans1D1" presStyleIdx="1" presStyleCnt="6"/>
      <dgm:spPr/>
      <dgm:t>
        <a:bodyPr/>
        <a:lstStyle/>
        <a:p>
          <a:endParaRPr lang="tr-TR"/>
        </a:p>
      </dgm:t>
    </dgm:pt>
    <dgm:pt modelId="{97E7FD1F-22C2-4E80-A931-4A66C90DD2F2}" type="pres">
      <dgm:prSet presAssocID="{D76C9C24-CC3B-497A-BFD7-4C54EA8A904A}" presName="node" presStyleLbl="node1" presStyleIdx="2" presStyleCnt="6">
        <dgm:presLayoutVars>
          <dgm:bulletEnabled val="1"/>
        </dgm:presLayoutVars>
      </dgm:prSet>
      <dgm:spPr/>
      <dgm:t>
        <a:bodyPr/>
        <a:lstStyle/>
        <a:p>
          <a:endParaRPr lang="tr-TR"/>
        </a:p>
      </dgm:t>
    </dgm:pt>
    <dgm:pt modelId="{69994B05-3C17-4F2E-A571-C7B23FD05732}" type="pres">
      <dgm:prSet presAssocID="{D76C9C24-CC3B-497A-BFD7-4C54EA8A904A}" presName="spNode" presStyleCnt="0"/>
      <dgm:spPr/>
      <dgm:t>
        <a:bodyPr/>
        <a:lstStyle/>
        <a:p>
          <a:endParaRPr lang="tr-TR"/>
        </a:p>
      </dgm:t>
    </dgm:pt>
    <dgm:pt modelId="{AD83C225-F726-4C95-972A-4848CF8F7C22}" type="pres">
      <dgm:prSet presAssocID="{ECC8F939-D266-40D6-A9C0-BD48C8809B56}" presName="sibTrans" presStyleLbl="sibTrans1D1" presStyleIdx="2" presStyleCnt="6"/>
      <dgm:spPr/>
      <dgm:t>
        <a:bodyPr/>
        <a:lstStyle/>
        <a:p>
          <a:endParaRPr lang="tr-TR"/>
        </a:p>
      </dgm:t>
    </dgm:pt>
    <dgm:pt modelId="{A7E76CC9-6FCC-49BB-97E0-E28DECD6AE1C}" type="pres">
      <dgm:prSet presAssocID="{E9D32945-5C73-4FC8-9348-44EA3E8B833F}" presName="node" presStyleLbl="node1" presStyleIdx="3" presStyleCnt="6">
        <dgm:presLayoutVars>
          <dgm:bulletEnabled val="1"/>
        </dgm:presLayoutVars>
      </dgm:prSet>
      <dgm:spPr/>
      <dgm:t>
        <a:bodyPr/>
        <a:lstStyle/>
        <a:p>
          <a:endParaRPr lang="tr-TR"/>
        </a:p>
      </dgm:t>
    </dgm:pt>
    <dgm:pt modelId="{7C71E102-A190-4BA4-A973-9701C5FC903A}" type="pres">
      <dgm:prSet presAssocID="{E9D32945-5C73-4FC8-9348-44EA3E8B833F}" presName="spNode" presStyleCnt="0"/>
      <dgm:spPr/>
      <dgm:t>
        <a:bodyPr/>
        <a:lstStyle/>
        <a:p>
          <a:endParaRPr lang="tr-TR"/>
        </a:p>
      </dgm:t>
    </dgm:pt>
    <dgm:pt modelId="{872546DF-D517-49AB-9A5A-CB8E575F9EE5}" type="pres">
      <dgm:prSet presAssocID="{C437B3F6-D6D0-4853-A2F7-73E658426B68}" presName="sibTrans" presStyleLbl="sibTrans1D1" presStyleIdx="3" presStyleCnt="6"/>
      <dgm:spPr/>
      <dgm:t>
        <a:bodyPr/>
        <a:lstStyle/>
        <a:p>
          <a:endParaRPr lang="tr-TR"/>
        </a:p>
      </dgm:t>
    </dgm:pt>
    <dgm:pt modelId="{93F00DAD-8896-4204-8CFD-02E9B3D5859D}" type="pres">
      <dgm:prSet presAssocID="{20E5449C-E880-4026-8D92-EAF327A861A2}" presName="node" presStyleLbl="node1" presStyleIdx="4" presStyleCnt="6">
        <dgm:presLayoutVars>
          <dgm:bulletEnabled val="1"/>
        </dgm:presLayoutVars>
      </dgm:prSet>
      <dgm:spPr/>
      <dgm:t>
        <a:bodyPr/>
        <a:lstStyle/>
        <a:p>
          <a:endParaRPr lang="tr-TR"/>
        </a:p>
      </dgm:t>
    </dgm:pt>
    <dgm:pt modelId="{5FF490C2-8E28-445D-B5B6-5FFF5C13D857}" type="pres">
      <dgm:prSet presAssocID="{20E5449C-E880-4026-8D92-EAF327A861A2}" presName="spNode" presStyleCnt="0"/>
      <dgm:spPr/>
      <dgm:t>
        <a:bodyPr/>
        <a:lstStyle/>
        <a:p>
          <a:endParaRPr lang="tr-TR"/>
        </a:p>
      </dgm:t>
    </dgm:pt>
    <dgm:pt modelId="{92C4EF5D-AADB-424F-9A10-19D17212DF36}" type="pres">
      <dgm:prSet presAssocID="{99AF0223-9D4D-46C4-9006-10E19148EAE8}" presName="sibTrans" presStyleLbl="sibTrans1D1" presStyleIdx="4" presStyleCnt="6"/>
      <dgm:spPr/>
      <dgm:t>
        <a:bodyPr/>
        <a:lstStyle/>
        <a:p>
          <a:endParaRPr lang="tr-TR"/>
        </a:p>
      </dgm:t>
    </dgm:pt>
    <dgm:pt modelId="{9B312D9C-80A7-4DB2-B8A6-0FA614B99243}" type="pres">
      <dgm:prSet presAssocID="{5F6FA60A-BAE5-42E7-80DA-90C08F04A7F9}" presName="node" presStyleLbl="node1" presStyleIdx="5" presStyleCnt="6">
        <dgm:presLayoutVars>
          <dgm:bulletEnabled val="1"/>
        </dgm:presLayoutVars>
      </dgm:prSet>
      <dgm:spPr/>
      <dgm:t>
        <a:bodyPr/>
        <a:lstStyle/>
        <a:p>
          <a:endParaRPr lang="tr-TR"/>
        </a:p>
      </dgm:t>
    </dgm:pt>
    <dgm:pt modelId="{D4782CB9-39D6-4F4D-A151-ACAD0EF47906}" type="pres">
      <dgm:prSet presAssocID="{5F6FA60A-BAE5-42E7-80DA-90C08F04A7F9}" presName="spNode" presStyleCnt="0"/>
      <dgm:spPr/>
      <dgm:t>
        <a:bodyPr/>
        <a:lstStyle/>
        <a:p>
          <a:endParaRPr lang="tr-TR"/>
        </a:p>
      </dgm:t>
    </dgm:pt>
    <dgm:pt modelId="{D18DE5B7-FE36-41D7-9E6A-07E1A47EB5BA}" type="pres">
      <dgm:prSet presAssocID="{A537F30B-C6C7-4CD9-8609-6D9347711613}" presName="sibTrans" presStyleLbl="sibTrans1D1" presStyleIdx="5" presStyleCnt="6"/>
      <dgm:spPr/>
      <dgm:t>
        <a:bodyPr/>
        <a:lstStyle/>
        <a:p>
          <a:endParaRPr lang="tr-TR"/>
        </a:p>
      </dgm:t>
    </dgm:pt>
  </dgm:ptLst>
  <dgm:cxnLst>
    <dgm:cxn modelId="{48674C90-9596-4FBE-93B1-898A95646256}" type="presOf" srcId="{A8BBF7C1-D559-4111-96B7-6C52E1DAD372}" destId="{2588778F-660E-40FD-AD37-DDCCC75AC6B1}" srcOrd="0" destOrd="0" presId="urn:microsoft.com/office/officeart/2005/8/layout/cycle5"/>
    <dgm:cxn modelId="{9CF348FB-3909-4352-8E1E-3DF227C61E5F}" type="presOf" srcId="{5C67386A-8CEF-4ED7-9593-9B796B7173A0}" destId="{25C4B697-50F5-45CB-AE8F-493D5CA10A0E}" srcOrd="0" destOrd="0" presId="urn:microsoft.com/office/officeart/2005/8/layout/cycle5"/>
    <dgm:cxn modelId="{A4682069-7962-4D03-9E03-E3742A09759B}" type="presOf" srcId="{E9D32945-5C73-4FC8-9348-44EA3E8B833F}" destId="{A7E76CC9-6FCC-49BB-97E0-E28DECD6AE1C}" srcOrd="0" destOrd="0" presId="urn:microsoft.com/office/officeart/2005/8/layout/cycle5"/>
    <dgm:cxn modelId="{ADEF56DD-CA88-4093-A1F4-4AB8C698CC15}" type="presOf" srcId="{AAC215B3-8609-4E5E-A1C0-D8BCCB88A0F7}" destId="{4E871BAE-C393-4D50-BCF7-3D493102FE16}" srcOrd="0" destOrd="0" presId="urn:microsoft.com/office/officeart/2005/8/layout/cycle5"/>
    <dgm:cxn modelId="{55FFF26D-2600-4994-B5BB-968F99A16363}" type="presOf" srcId="{5F6FA60A-BAE5-42E7-80DA-90C08F04A7F9}" destId="{9B312D9C-80A7-4DB2-B8A6-0FA614B99243}" srcOrd="0" destOrd="0" presId="urn:microsoft.com/office/officeart/2005/8/layout/cycle5"/>
    <dgm:cxn modelId="{AF745B8A-40E1-4892-A44C-D5E2CED122BD}" type="presOf" srcId="{D76C9C24-CC3B-497A-BFD7-4C54EA8A904A}" destId="{97E7FD1F-22C2-4E80-A931-4A66C90DD2F2}" srcOrd="0" destOrd="0" presId="urn:microsoft.com/office/officeart/2005/8/layout/cycle5"/>
    <dgm:cxn modelId="{A09B37DF-B56F-431C-85F9-43C74C248FA2}" type="presOf" srcId="{30134D16-4167-4E5E-B5BF-B94A7A5BEE53}" destId="{F3132044-DC4D-4DBF-97E3-67075959556E}" srcOrd="0" destOrd="0" presId="urn:microsoft.com/office/officeart/2005/8/layout/cycle5"/>
    <dgm:cxn modelId="{5AB68DC8-F37D-4426-9373-9D4F428F4454}" srcId="{5C67386A-8CEF-4ED7-9593-9B796B7173A0}" destId="{20E5449C-E880-4026-8D92-EAF327A861A2}" srcOrd="4" destOrd="0" parTransId="{1D78B6EA-CFFB-46D6-ABD9-2BE9DEF5A71B}" sibTransId="{99AF0223-9D4D-46C4-9006-10E19148EAE8}"/>
    <dgm:cxn modelId="{2C91AB2B-1F49-461D-8E98-A92D2AA52EB2}" type="presOf" srcId="{20E5449C-E880-4026-8D92-EAF327A861A2}" destId="{93F00DAD-8896-4204-8CFD-02E9B3D5859D}" srcOrd="0" destOrd="0" presId="urn:microsoft.com/office/officeart/2005/8/layout/cycle5"/>
    <dgm:cxn modelId="{471EEEFE-C69B-4DF0-A07D-B3DDBC7CC43F}" type="presOf" srcId="{ECC8F939-D266-40D6-A9C0-BD48C8809B56}" destId="{AD83C225-F726-4C95-972A-4848CF8F7C22}" srcOrd="0" destOrd="0" presId="urn:microsoft.com/office/officeart/2005/8/layout/cycle5"/>
    <dgm:cxn modelId="{6305DAF4-1663-4BBC-831D-8EBB4A5CC7DE}" srcId="{5C67386A-8CEF-4ED7-9593-9B796B7173A0}" destId="{30134D16-4167-4E5E-B5BF-B94A7A5BEE53}" srcOrd="1" destOrd="0" parTransId="{8442F667-911C-45F4-B5F0-C331F337E6CC}" sibTransId="{82BB3410-E3F5-4C9F-AEA0-F23BA08409CC}"/>
    <dgm:cxn modelId="{0BE48EB1-D177-4E66-AE6E-88528211D137}" type="presOf" srcId="{A537F30B-C6C7-4CD9-8609-6D9347711613}" destId="{D18DE5B7-FE36-41D7-9E6A-07E1A47EB5BA}" srcOrd="0" destOrd="0" presId="urn:microsoft.com/office/officeart/2005/8/layout/cycle5"/>
    <dgm:cxn modelId="{72846FFA-D365-4EAB-B4A3-4CE0A6A0670D}" type="presOf" srcId="{C437B3F6-D6D0-4853-A2F7-73E658426B68}" destId="{872546DF-D517-49AB-9A5A-CB8E575F9EE5}" srcOrd="0" destOrd="0" presId="urn:microsoft.com/office/officeart/2005/8/layout/cycle5"/>
    <dgm:cxn modelId="{CAA4C331-B1AE-414C-AAB9-33C56F02BB90}" type="presOf" srcId="{99AF0223-9D4D-46C4-9006-10E19148EAE8}" destId="{92C4EF5D-AADB-424F-9A10-19D17212DF36}" srcOrd="0" destOrd="0" presId="urn:microsoft.com/office/officeart/2005/8/layout/cycle5"/>
    <dgm:cxn modelId="{06C42714-15E7-46AA-AD17-CB8E5BE1C046}" srcId="{5C67386A-8CEF-4ED7-9593-9B796B7173A0}" destId="{E9D32945-5C73-4FC8-9348-44EA3E8B833F}" srcOrd="3" destOrd="0" parTransId="{75A5C265-DF45-42BF-8C63-6ED0A0ED215F}" sibTransId="{C437B3F6-D6D0-4853-A2F7-73E658426B68}"/>
    <dgm:cxn modelId="{FF49861D-4D66-4295-A76F-F477B45C4DBC}" type="presOf" srcId="{82BB3410-E3F5-4C9F-AEA0-F23BA08409CC}" destId="{74609AE0-EB16-4A90-B949-5FD6F4567EA2}" srcOrd="0" destOrd="0" presId="urn:microsoft.com/office/officeart/2005/8/layout/cycle5"/>
    <dgm:cxn modelId="{5C288842-9D30-4D61-BC67-519DECC2E0ED}" srcId="{5C67386A-8CEF-4ED7-9593-9B796B7173A0}" destId="{D76C9C24-CC3B-497A-BFD7-4C54EA8A904A}" srcOrd="2" destOrd="0" parTransId="{A95EC0CF-947C-4C3B-BC25-63D7C437757B}" sibTransId="{ECC8F939-D266-40D6-A9C0-BD48C8809B56}"/>
    <dgm:cxn modelId="{E1A6ECE1-05B8-4F62-92E6-FD00F5D1F57F}" srcId="{5C67386A-8CEF-4ED7-9593-9B796B7173A0}" destId="{AAC215B3-8609-4E5E-A1C0-D8BCCB88A0F7}" srcOrd="0" destOrd="0" parTransId="{166DB208-FD19-457B-86A2-86512CB38FE9}" sibTransId="{A8BBF7C1-D559-4111-96B7-6C52E1DAD372}"/>
    <dgm:cxn modelId="{A5AD3583-D4D3-4F8E-869D-C0499E5A2E13}" srcId="{5C67386A-8CEF-4ED7-9593-9B796B7173A0}" destId="{5F6FA60A-BAE5-42E7-80DA-90C08F04A7F9}" srcOrd="5" destOrd="0" parTransId="{6CEDFBE7-3828-48BE-80DE-A908D8C7408B}" sibTransId="{A537F30B-C6C7-4CD9-8609-6D9347711613}"/>
    <dgm:cxn modelId="{08B5F29D-0431-4EFE-B46C-5DD388CF140C}" type="presParOf" srcId="{25C4B697-50F5-45CB-AE8F-493D5CA10A0E}" destId="{4E871BAE-C393-4D50-BCF7-3D493102FE16}" srcOrd="0" destOrd="0" presId="urn:microsoft.com/office/officeart/2005/8/layout/cycle5"/>
    <dgm:cxn modelId="{AED2173F-AEDC-4666-B723-E96068C2CDEA}" type="presParOf" srcId="{25C4B697-50F5-45CB-AE8F-493D5CA10A0E}" destId="{BB03CBEE-F28A-43A8-941A-002DE23A1182}" srcOrd="1" destOrd="0" presId="urn:microsoft.com/office/officeart/2005/8/layout/cycle5"/>
    <dgm:cxn modelId="{17CA0591-3253-4B7E-B310-7BAA3C7732DA}" type="presParOf" srcId="{25C4B697-50F5-45CB-AE8F-493D5CA10A0E}" destId="{2588778F-660E-40FD-AD37-DDCCC75AC6B1}" srcOrd="2" destOrd="0" presId="urn:microsoft.com/office/officeart/2005/8/layout/cycle5"/>
    <dgm:cxn modelId="{379E264E-867A-4A81-B5A6-30E731D0E80A}" type="presParOf" srcId="{25C4B697-50F5-45CB-AE8F-493D5CA10A0E}" destId="{F3132044-DC4D-4DBF-97E3-67075959556E}" srcOrd="3" destOrd="0" presId="urn:microsoft.com/office/officeart/2005/8/layout/cycle5"/>
    <dgm:cxn modelId="{A3A04278-1883-43ED-863F-652AE015CCE1}" type="presParOf" srcId="{25C4B697-50F5-45CB-AE8F-493D5CA10A0E}" destId="{EFDB60F7-CF88-4672-97BF-9B72DBA12F4D}" srcOrd="4" destOrd="0" presId="urn:microsoft.com/office/officeart/2005/8/layout/cycle5"/>
    <dgm:cxn modelId="{A206F72B-36C7-48C9-9B21-1CD0ECFD88F3}" type="presParOf" srcId="{25C4B697-50F5-45CB-AE8F-493D5CA10A0E}" destId="{74609AE0-EB16-4A90-B949-5FD6F4567EA2}" srcOrd="5" destOrd="0" presId="urn:microsoft.com/office/officeart/2005/8/layout/cycle5"/>
    <dgm:cxn modelId="{5B775347-65A6-44BA-B1F9-C6AADFA766CC}" type="presParOf" srcId="{25C4B697-50F5-45CB-AE8F-493D5CA10A0E}" destId="{97E7FD1F-22C2-4E80-A931-4A66C90DD2F2}" srcOrd="6" destOrd="0" presId="urn:microsoft.com/office/officeart/2005/8/layout/cycle5"/>
    <dgm:cxn modelId="{41A213BE-297E-4E2A-842D-682AB08B92FB}" type="presParOf" srcId="{25C4B697-50F5-45CB-AE8F-493D5CA10A0E}" destId="{69994B05-3C17-4F2E-A571-C7B23FD05732}" srcOrd="7" destOrd="0" presId="urn:microsoft.com/office/officeart/2005/8/layout/cycle5"/>
    <dgm:cxn modelId="{C9FB92CE-A366-4B63-8D7B-8B631890A515}" type="presParOf" srcId="{25C4B697-50F5-45CB-AE8F-493D5CA10A0E}" destId="{AD83C225-F726-4C95-972A-4848CF8F7C22}" srcOrd="8" destOrd="0" presId="urn:microsoft.com/office/officeart/2005/8/layout/cycle5"/>
    <dgm:cxn modelId="{F946781F-69DE-42EF-8CB3-D70A613072B9}" type="presParOf" srcId="{25C4B697-50F5-45CB-AE8F-493D5CA10A0E}" destId="{A7E76CC9-6FCC-49BB-97E0-E28DECD6AE1C}" srcOrd="9" destOrd="0" presId="urn:microsoft.com/office/officeart/2005/8/layout/cycle5"/>
    <dgm:cxn modelId="{F83CE01B-C7F6-4C7F-93B5-7941D951A833}" type="presParOf" srcId="{25C4B697-50F5-45CB-AE8F-493D5CA10A0E}" destId="{7C71E102-A190-4BA4-A973-9701C5FC903A}" srcOrd="10" destOrd="0" presId="urn:microsoft.com/office/officeart/2005/8/layout/cycle5"/>
    <dgm:cxn modelId="{2459CAEA-AC9E-45C0-A7E8-F61343F67EB9}" type="presParOf" srcId="{25C4B697-50F5-45CB-AE8F-493D5CA10A0E}" destId="{872546DF-D517-49AB-9A5A-CB8E575F9EE5}" srcOrd="11" destOrd="0" presId="urn:microsoft.com/office/officeart/2005/8/layout/cycle5"/>
    <dgm:cxn modelId="{76C26A42-042B-4326-A512-1129E3212E01}" type="presParOf" srcId="{25C4B697-50F5-45CB-AE8F-493D5CA10A0E}" destId="{93F00DAD-8896-4204-8CFD-02E9B3D5859D}" srcOrd="12" destOrd="0" presId="urn:microsoft.com/office/officeart/2005/8/layout/cycle5"/>
    <dgm:cxn modelId="{C36E4518-DFF4-4661-B46F-5DD436DC5F35}" type="presParOf" srcId="{25C4B697-50F5-45CB-AE8F-493D5CA10A0E}" destId="{5FF490C2-8E28-445D-B5B6-5FFF5C13D857}" srcOrd="13" destOrd="0" presId="urn:microsoft.com/office/officeart/2005/8/layout/cycle5"/>
    <dgm:cxn modelId="{3FE243F0-AAA6-4F9E-9FD2-811B78E9221D}" type="presParOf" srcId="{25C4B697-50F5-45CB-AE8F-493D5CA10A0E}" destId="{92C4EF5D-AADB-424F-9A10-19D17212DF36}" srcOrd="14" destOrd="0" presId="urn:microsoft.com/office/officeart/2005/8/layout/cycle5"/>
    <dgm:cxn modelId="{6F05761A-C1A2-4F43-A677-B5606E850408}" type="presParOf" srcId="{25C4B697-50F5-45CB-AE8F-493D5CA10A0E}" destId="{9B312D9C-80A7-4DB2-B8A6-0FA614B99243}" srcOrd="15" destOrd="0" presId="urn:microsoft.com/office/officeart/2005/8/layout/cycle5"/>
    <dgm:cxn modelId="{03A07537-ABEB-4225-BBCE-74A683BEE050}" type="presParOf" srcId="{25C4B697-50F5-45CB-AE8F-493D5CA10A0E}" destId="{D4782CB9-39D6-4F4D-A151-ACAD0EF47906}" srcOrd="16" destOrd="0" presId="urn:microsoft.com/office/officeart/2005/8/layout/cycle5"/>
    <dgm:cxn modelId="{5BA42276-4B23-4DD5-BD42-F5776BA40A30}" type="presParOf" srcId="{25C4B697-50F5-45CB-AE8F-493D5CA10A0E}" destId="{D18DE5B7-FE36-41D7-9E6A-07E1A47EB5BA}"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0E24C6-1C98-4AC1-AAED-C720C4975C46}" type="doc">
      <dgm:prSet loTypeId="urn:microsoft.com/office/officeart/2005/8/layout/hProcess9" loCatId="process" qsTypeId="urn:microsoft.com/office/officeart/2005/8/quickstyle/simple5" qsCatId="simple" csTypeId="urn:microsoft.com/office/officeart/2005/8/colors/colorful4" csCatId="colorful" phldr="1"/>
      <dgm:spPr/>
    </dgm:pt>
    <dgm:pt modelId="{90D72D70-8C7D-47E4-B7BF-8D1C263DD79A}">
      <dgm:prSet phldrT="[Text]" custT="1"/>
      <dgm:spPr>
        <a:scene3d>
          <a:camera prst="orthographicFront"/>
          <a:lightRig rig="threePt" dir="t"/>
        </a:scene3d>
        <a:sp3d>
          <a:bevelT/>
        </a:sp3d>
      </dgm:spPr>
      <dgm:t>
        <a:bodyPr/>
        <a:lstStyle/>
        <a:p>
          <a:r>
            <a:rPr lang="tr-TR" sz="1800" b="1" dirty="0" smtClean="0">
              <a:solidFill>
                <a:schemeClr val="tx1">
                  <a:lumMod val="95000"/>
                  <a:lumOff val="5000"/>
                </a:schemeClr>
              </a:solidFill>
            </a:rPr>
            <a:t>1) Sürücü Kursuna Başvur</a:t>
          </a:r>
          <a:endParaRPr lang="tr-TR" sz="1800" b="1" dirty="0">
            <a:solidFill>
              <a:schemeClr val="tx1">
                <a:lumMod val="95000"/>
                <a:lumOff val="5000"/>
              </a:schemeClr>
            </a:solidFill>
          </a:endParaRPr>
        </a:p>
      </dgm:t>
    </dgm:pt>
    <dgm:pt modelId="{ADC43DEB-A265-46AA-AED5-5218881EC641}" type="parTrans" cxnId="{DFCDED52-CB99-47F1-814F-8A02A81E84BD}">
      <dgm:prSet/>
      <dgm:spPr/>
      <dgm:t>
        <a:bodyPr/>
        <a:lstStyle/>
        <a:p>
          <a:endParaRPr lang="tr-TR" b="1"/>
        </a:p>
      </dgm:t>
    </dgm:pt>
    <dgm:pt modelId="{14B16C51-E4AE-41CE-93BA-487A1CC0B5A9}" type="sibTrans" cxnId="{DFCDED52-CB99-47F1-814F-8A02A81E84BD}">
      <dgm:prSet/>
      <dgm:spPr/>
      <dgm:t>
        <a:bodyPr/>
        <a:lstStyle/>
        <a:p>
          <a:endParaRPr lang="tr-TR" b="1"/>
        </a:p>
      </dgm:t>
    </dgm:pt>
    <dgm:pt modelId="{176C660E-9B2C-4576-B3F4-28278E55A9DE}">
      <dgm:prSet phldrT="[Text]" custT="1"/>
      <dgm:spPr>
        <a:scene3d>
          <a:camera prst="orthographicFront"/>
          <a:lightRig rig="threePt" dir="t"/>
        </a:scene3d>
        <a:sp3d>
          <a:bevelT/>
        </a:sp3d>
      </dgm:spPr>
      <dgm:t>
        <a:bodyPr/>
        <a:lstStyle/>
        <a:p>
          <a:r>
            <a:rPr lang="tr-TR" sz="1800" b="1" dirty="0" smtClean="0">
              <a:solidFill>
                <a:schemeClr val="tx1">
                  <a:lumMod val="95000"/>
                  <a:lumOff val="5000"/>
                </a:schemeClr>
              </a:solidFill>
            </a:rPr>
            <a:t>2) Kursa Devam Et (4-5 hafta)</a:t>
          </a:r>
        </a:p>
      </dgm:t>
    </dgm:pt>
    <dgm:pt modelId="{44C46CDA-1348-4EE2-8BE2-0AE6D65F661A}" type="parTrans" cxnId="{9B7A7691-F1B3-4CC3-9735-0DA28A61CD1A}">
      <dgm:prSet/>
      <dgm:spPr/>
      <dgm:t>
        <a:bodyPr/>
        <a:lstStyle/>
        <a:p>
          <a:endParaRPr lang="tr-TR" b="1"/>
        </a:p>
      </dgm:t>
    </dgm:pt>
    <dgm:pt modelId="{E2C7CEF0-9639-449C-881E-307A1A7BD115}" type="sibTrans" cxnId="{9B7A7691-F1B3-4CC3-9735-0DA28A61CD1A}">
      <dgm:prSet/>
      <dgm:spPr/>
      <dgm:t>
        <a:bodyPr/>
        <a:lstStyle/>
        <a:p>
          <a:endParaRPr lang="tr-TR" b="1"/>
        </a:p>
      </dgm:t>
    </dgm:pt>
    <dgm:pt modelId="{7AF4A8DF-B29D-4E5F-8D33-B91D6C00375E}">
      <dgm:prSet phldrT="[Text]" custT="1"/>
      <dgm:spPr>
        <a:scene3d>
          <a:camera prst="orthographicFront"/>
          <a:lightRig rig="threePt" dir="t"/>
        </a:scene3d>
        <a:sp3d>
          <a:bevelT/>
        </a:sp3d>
      </dgm:spPr>
      <dgm:t>
        <a:bodyPr/>
        <a:lstStyle/>
        <a:p>
          <a:r>
            <a:rPr lang="tr-TR" sz="1800" b="1" dirty="0" smtClean="0">
              <a:solidFill>
                <a:schemeClr val="tx1">
                  <a:lumMod val="95000"/>
                  <a:lumOff val="5000"/>
                </a:schemeClr>
              </a:solidFill>
            </a:rPr>
            <a:t>3) Teorik Ehliyet Sınavına Gir</a:t>
          </a:r>
          <a:endParaRPr lang="tr-TR" sz="1800" b="1" dirty="0">
            <a:solidFill>
              <a:schemeClr val="tx1">
                <a:lumMod val="95000"/>
                <a:lumOff val="5000"/>
              </a:schemeClr>
            </a:solidFill>
          </a:endParaRPr>
        </a:p>
      </dgm:t>
    </dgm:pt>
    <dgm:pt modelId="{A32FF34D-4BFC-4D69-A540-D2E64B12F83F}" type="parTrans" cxnId="{6C9FF48F-031C-4B10-84A2-809D51370446}">
      <dgm:prSet/>
      <dgm:spPr/>
      <dgm:t>
        <a:bodyPr/>
        <a:lstStyle/>
        <a:p>
          <a:endParaRPr lang="tr-TR" b="1"/>
        </a:p>
      </dgm:t>
    </dgm:pt>
    <dgm:pt modelId="{0CBC73A1-5FF1-4BB5-B4A2-1AD947F28E9A}" type="sibTrans" cxnId="{6C9FF48F-031C-4B10-84A2-809D51370446}">
      <dgm:prSet/>
      <dgm:spPr/>
      <dgm:t>
        <a:bodyPr/>
        <a:lstStyle/>
        <a:p>
          <a:endParaRPr lang="tr-TR" b="1"/>
        </a:p>
      </dgm:t>
    </dgm:pt>
    <dgm:pt modelId="{31E5C123-04FE-46CE-9487-5D8BA8C07B8E}">
      <dgm:prSet/>
      <dgm:spPr>
        <a:scene3d>
          <a:camera prst="orthographicFront"/>
          <a:lightRig rig="threePt" dir="t"/>
        </a:scene3d>
        <a:sp3d>
          <a:bevelT/>
        </a:sp3d>
      </dgm:spPr>
      <dgm:t>
        <a:bodyPr/>
        <a:lstStyle/>
        <a:p>
          <a:r>
            <a:rPr lang="tr-TR" sz="1300" b="1" dirty="0" smtClean="0">
              <a:solidFill>
                <a:schemeClr val="tx1">
                  <a:lumMod val="95000"/>
                  <a:lumOff val="5000"/>
                </a:schemeClr>
              </a:solidFill>
            </a:rPr>
            <a:t>Trafik ve Çevre Bilgisi</a:t>
          </a:r>
          <a:endParaRPr lang="tr-TR" sz="1300" b="1" dirty="0">
            <a:solidFill>
              <a:schemeClr val="tx1">
                <a:lumMod val="95000"/>
                <a:lumOff val="5000"/>
              </a:schemeClr>
            </a:solidFill>
          </a:endParaRPr>
        </a:p>
      </dgm:t>
    </dgm:pt>
    <dgm:pt modelId="{2C69A4CB-962E-4F15-B35C-6241E4D9790E}" type="parTrans" cxnId="{8B4D48A7-40A1-4652-9B0F-A4477B0618BA}">
      <dgm:prSet/>
      <dgm:spPr/>
      <dgm:t>
        <a:bodyPr/>
        <a:lstStyle/>
        <a:p>
          <a:endParaRPr lang="tr-TR" b="1"/>
        </a:p>
      </dgm:t>
    </dgm:pt>
    <dgm:pt modelId="{BEE0E7B4-B33E-48C3-BE9C-35BD3F8FF65A}" type="sibTrans" cxnId="{8B4D48A7-40A1-4652-9B0F-A4477B0618BA}">
      <dgm:prSet/>
      <dgm:spPr/>
      <dgm:t>
        <a:bodyPr/>
        <a:lstStyle/>
        <a:p>
          <a:endParaRPr lang="tr-TR" b="1"/>
        </a:p>
      </dgm:t>
    </dgm:pt>
    <dgm:pt modelId="{6815B5A3-D154-4182-B52F-DD8DE68D0AF9}">
      <dgm:prSet/>
      <dgm:spPr>
        <a:scene3d>
          <a:camera prst="orthographicFront"/>
          <a:lightRig rig="threePt" dir="t"/>
        </a:scene3d>
        <a:sp3d>
          <a:bevelT/>
        </a:sp3d>
      </dgm:spPr>
      <dgm:t>
        <a:bodyPr/>
        <a:lstStyle/>
        <a:p>
          <a:r>
            <a:rPr lang="tr-TR" sz="1300" b="1" dirty="0" smtClean="0">
              <a:solidFill>
                <a:schemeClr val="tx1">
                  <a:lumMod val="95000"/>
                  <a:lumOff val="5000"/>
                </a:schemeClr>
              </a:solidFill>
            </a:rPr>
            <a:t>Motor ve Sürüş Teknikleri</a:t>
          </a:r>
          <a:endParaRPr lang="tr-TR" sz="1300" b="1" dirty="0">
            <a:solidFill>
              <a:schemeClr val="tx1">
                <a:lumMod val="95000"/>
                <a:lumOff val="5000"/>
              </a:schemeClr>
            </a:solidFill>
          </a:endParaRPr>
        </a:p>
      </dgm:t>
    </dgm:pt>
    <dgm:pt modelId="{C46C648C-29FF-45E3-88AD-8FA3403E58F8}" type="parTrans" cxnId="{3A52ABB8-94E4-400D-ADFE-7086E3EA7ABA}">
      <dgm:prSet/>
      <dgm:spPr/>
      <dgm:t>
        <a:bodyPr/>
        <a:lstStyle/>
        <a:p>
          <a:endParaRPr lang="tr-TR" b="1"/>
        </a:p>
      </dgm:t>
    </dgm:pt>
    <dgm:pt modelId="{4FB859AA-B5B1-49BF-B8E1-8717E765C405}" type="sibTrans" cxnId="{3A52ABB8-94E4-400D-ADFE-7086E3EA7ABA}">
      <dgm:prSet/>
      <dgm:spPr/>
      <dgm:t>
        <a:bodyPr/>
        <a:lstStyle/>
        <a:p>
          <a:endParaRPr lang="tr-TR" b="1"/>
        </a:p>
      </dgm:t>
    </dgm:pt>
    <dgm:pt modelId="{992210EA-91F8-4D49-ADF2-52F80E0B39B8}">
      <dgm:prSet/>
      <dgm:spPr>
        <a:scene3d>
          <a:camera prst="orthographicFront"/>
          <a:lightRig rig="threePt" dir="t"/>
        </a:scene3d>
        <a:sp3d>
          <a:bevelT/>
        </a:sp3d>
      </dgm:spPr>
      <dgm:t>
        <a:bodyPr/>
        <a:lstStyle/>
        <a:p>
          <a:r>
            <a:rPr lang="tr-TR" sz="1300" b="1" dirty="0" smtClean="0">
              <a:solidFill>
                <a:schemeClr val="tx1">
                  <a:lumMod val="95000"/>
                  <a:lumOff val="5000"/>
                </a:schemeClr>
              </a:solidFill>
            </a:rPr>
            <a:t>İlk yardım</a:t>
          </a:r>
          <a:endParaRPr lang="tr-TR" sz="1300" b="1" dirty="0">
            <a:solidFill>
              <a:schemeClr val="tx1">
                <a:lumMod val="95000"/>
                <a:lumOff val="5000"/>
              </a:schemeClr>
            </a:solidFill>
          </a:endParaRPr>
        </a:p>
      </dgm:t>
    </dgm:pt>
    <dgm:pt modelId="{E518D3C1-14CF-4FA2-8B10-100C84AAC39B}" type="parTrans" cxnId="{0017DA30-EFF6-41D7-AB26-A97AC9AE44D5}">
      <dgm:prSet/>
      <dgm:spPr/>
      <dgm:t>
        <a:bodyPr/>
        <a:lstStyle/>
        <a:p>
          <a:endParaRPr lang="tr-TR" b="1"/>
        </a:p>
      </dgm:t>
    </dgm:pt>
    <dgm:pt modelId="{40BDCB57-C6C5-44E5-B109-3F8D1A99DDC7}" type="sibTrans" cxnId="{0017DA30-EFF6-41D7-AB26-A97AC9AE44D5}">
      <dgm:prSet/>
      <dgm:spPr/>
      <dgm:t>
        <a:bodyPr/>
        <a:lstStyle/>
        <a:p>
          <a:endParaRPr lang="tr-TR" b="1"/>
        </a:p>
      </dgm:t>
    </dgm:pt>
    <dgm:pt modelId="{88441875-6F79-441A-9C57-AC3CDA48E1D4}">
      <dgm:prSet/>
      <dgm:spPr>
        <a:scene3d>
          <a:camera prst="orthographicFront"/>
          <a:lightRig rig="threePt" dir="t"/>
        </a:scene3d>
        <a:sp3d>
          <a:bevelT/>
        </a:sp3d>
      </dgm:spPr>
      <dgm:t>
        <a:bodyPr/>
        <a:lstStyle/>
        <a:p>
          <a:r>
            <a:rPr lang="tr-TR" sz="1200" b="1" dirty="0" smtClean="0">
              <a:solidFill>
                <a:schemeClr val="tx1">
                  <a:lumMod val="95000"/>
                  <a:lumOff val="5000"/>
                </a:schemeClr>
              </a:solidFill>
            </a:rPr>
            <a:t>Teorik</a:t>
          </a:r>
          <a:endParaRPr lang="tr-TR" sz="1200" b="1" dirty="0">
            <a:solidFill>
              <a:schemeClr val="tx1">
                <a:lumMod val="95000"/>
                <a:lumOff val="5000"/>
              </a:schemeClr>
            </a:solidFill>
          </a:endParaRPr>
        </a:p>
      </dgm:t>
    </dgm:pt>
    <dgm:pt modelId="{8C979D1A-DBCC-435C-A4AD-7FCB0649BCD4}" type="parTrans" cxnId="{FA32F25E-0875-4D5A-8A15-BFE624929F55}">
      <dgm:prSet/>
      <dgm:spPr/>
      <dgm:t>
        <a:bodyPr/>
        <a:lstStyle/>
        <a:p>
          <a:endParaRPr lang="tr-TR" b="1"/>
        </a:p>
      </dgm:t>
    </dgm:pt>
    <dgm:pt modelId="{BD684F6B-DB95-4A74-BD1C-BD0292941293}" type="sibTrans" cxnId="{FA32F25E-0875-4D5A-8A15-BFE624929F55}">
      <dgm:prSet/>
      <dgm:spPr/>
      <dgm:t>
        <a:bodyPr/>
        <a:lstStyle/>
        <a:p>
          <a:endParaRPr lang="tr-TR" b="1"/>
        </a:p>
      </dgm:t>
    </dgm:pt>
    <dgm:pt modelId="{AC37FCC8-43F5-4173-B3C8-6D184A7C6872}">
      <dgm:prSet/>
      <dgm:spPr>
        <a:scene3d>
          <a:camera prst="orthographicFront"/>
          <a:lightRig rig="threePt" dir="t"/>
        </a:scene3d>
        <a:sp3d>
          <a:bevelT/>
        </a:sp3d>
      </dgm:spPr>
      <dgm:t>
        <a:bodyPr/>
        <a:lstStyle/>
        <a:p>
          <a:r>
            <a:rPr lang="tr-TR" sz="1200" b="1" dirty="0" smtClean="0">
              <a:solidFill>
                <a:schemeClr val="tx1">
                  <a:lumMod val="95000"/>
                  <a:lumOff val="5000"/>
                </a:schemeClr>
              </a:solidFill>
            </a:rPr>
            <a:t>Uygulamalı</a:t>
          </a:r>
          <a:endParaRPr lang="tr-TR" sz="1200" b="1" dirty="0">
            <a:solidFill>
              <a:schemeClr val="tx1">
                <a:lumMod val="95000"/>
                <a:lumOff val="5000"/>
              </a:schemeClr>
            </a:solidFill>
          </a:endParaRPr>
        </a:p>
      </dgm:t>
    </dgm:pt>
    <dgm:pt modelId="{58B57771-700C-433E-9E35-5D7C7004FE25}" type="parTrans" cxnId="{C624295E-E53F-4B47-B20A-A12AC6D655EE}">
      <dgm:prSet/>
      <dgm:spPr/>
      <dgm:t>
        <a:bodyPr/>
        <a:lstStyle/>
        <a:p>
          <a:endParaRPr lang="tr-TR" b="1"/>
        </a:p>
      </dgm:t>
    </dgm:pt>
    <dgm:pt modelId="{56AFC10D-15AA-44F5-9FC2-9CB31DB3B774}" type="sibTrans" cxnId="{C624295E-E53F-4B47-B20A-A12AC6D655EE}">
      <dgm:prSet/>
      <dgm:spPr/>
      <dgm:t>
        <a:bodyPr/>
        <a:lstStyle/>
        <a:p>
          <a:endParaRPr lang="tr-TR" b="1"/>
        </a:p>
      </dgm:t>
    </dgm:pt>
    <dgm:pt modelId="{8DA29C95-5034-4ADA-9BA5-931B0CBE6F2C}">
      <dgm:prSet phldrT="[Text]" custT="1"/>
      <dgm:spPr>
        <a:scene3d>
          <a:camera prst="orthographicFront"/>
          <a:lightRig rig="threePt" dir="t"/>
        </a:scene3d>
        <a:sp3d>
          <a:bevelT/>
        </a:sp3d>
      </dgm:spPr>
      <dgm:t>
        <a:bodyPr/>
        <a:lstStyle/>
        <a:p>
          <a:r>
            <a:rPr lang="tr-TR" sz="1800" b="1" dirty="0" smtClean="0"/>
            <a:t>4) Uygulamalı Ehliyet Sınavına Gir</a:t>
          </a:r>
          <a:endParaRPr lang="tr-TR" sz="1800" b="1" dirty="0"/>
        </a:p>
      </dgm:t>
    </dgm:pt>
    <dgm:pt modelId="{EA6CE59D-477E-4001-8451-08AD5D7207BF}" type="parTrans" cxnId="{00A392B8-78E3-42E7-B350-62CBE89E5DB2}">
      <dgm:prSet/>
      <dgm:spPr/>
      <dgm:t>
        <a:bodyPr/>
        <a:lstStyle/>
        <a:p>
          <a:endParaRPr lang="tr-TR" b="1"/>
        </a:p>
      </dgm:t>
    </dgm:pt>
    <dgm:pt modelId="{0F3B66C6-48C8-46A1-9444-906ED8C57E0D}" type="sibTrans" cxnId="{00A392B8-78E3-42E7-B350-62CBE89E5DB2}">
      <dgm:prSet/>
      <dgm:spPr/>
      <dgm:t>
        <a:bodyPr/>
        <a:lstStyle/>
        <a:p>
          <a:endParaRPr lang="tr-TR" b="1"/>
        </a:p>
      </dgm:t>
    </dgm:pt>
    <dgm:pt modelId="{F0EFF173-75DF-445F-B596-738E4F352F8D}" type="pres">
      <dgm:prSet presAssocID="{1A0E24C6-1C98-4AC1-AAED-C720C4975C46}" presName="CompostProcess" presStyleCnt="0">
        <dgm:presLayoutVars>
          <dgm:dir/>
          <dgm:resizeHandles val="exact"/>
        </dgm:presLayoutVars>
      </dgm:prSet>
      <dgm:spPr/>
    </dgm:pt>
    <dgm:pt modelId="{F055CEF2-4C2F-4A54-A9E8-3E77D3C4B9EE}" type="pres">
      <dgm:prSet presAssocID="{1A0E24C6-1C98-4AC1-AAED-C720C4975C46}" presName="arrow" presStyleLbl="bgShp" presStyleIdx="0" presStyleCnt="1"/>
      <dgm:spPr>
        <a:solidFill>
          <a:srgbClr val="FF6600"/>
        </a:solidFill>
        <a:scene3d>
          <a:camera prst="orthographicFront"/>
          <a:lightRig rig="threePt" dir="t"/>
        </a:scene3d>
        <a:sp3d>
          <a:bevelT/>
        </a:sp3d>
      </dgm:spPr>
    </dgm:pt>
    <dgm:pt modelId="{375B17DB-EE6D-4EC1-9995-87679ACCFF42}" type="pres">
      <dgm:prSet presAssocID="{1A0E24C6-1C98-4AC1-AAED-C720C4975C46}" presName="linearProcess" presStyleCnt="0"/>
      <dgm:spPr>
        <a:scene3d>
          <a:camera prst="orthographicFront"/>
          <a:lightRig rig="threePt" dir="t"/>
        </a:scene3d>
        <a:sp3d>
          <a:bevelT/>
        </a:sp3d>
      </dgm:spPr>
    </dgm:pt>
    <dgm:pt modelId="{3E378197-A0EB-499E-AFDA-973D9863CC9B}" type="pres">
      <dgm:prSet presAssocID="{90D72D70-8C7D-47E4-B7BF-8D1C263DD79A}" presName="textNode" presStyleLbl="node1" presStyleIdx="0" presStyleCnt="4" custScaleX="75132" custScaleY="75132" custLinFactNeighborX="3154" custLinFactNeighborY="-2327">
        <dgm:presLayoutVars>
          <dgm:bulletEnabled val="1"/>
        </dgm:presLayoutVars>
      </dgm:prSet>
      <dgm:spPr/>
      <dgm:t>
        <a:bodyPr/>
        <a:lstStyle/>
        <a:p>
          <a:endParaRPr lang="tr-TR"/>
        </a:p>
      </dgm:t>
    </dgm:pt>
    <dgm:pt modelId="{30750DA1-F165-46E0-8C7C-309F7187C7B3}" type="pres">
      <dgm:prSet presAssocID="{14B16C51-E4AE-41CE-93BA-487A1CC0B5A9}" presName="sibTrans" presStyleCnt="0"/>
      <dgm:spPr>
        <a:scene3d>
          <a:camera prst="orthographicFront"/>
          <a:lightRig rig="threePt" dir="t"/>
        </a:scene3d>
        <a:sp3d>
          <a:bevelT/>
        </a:sp3d>
      </dgm:spPr>
    </dgm:pt>
    <dgm:pt modelId="{4164EBFA-DEDC-4588-9F76-485BEB5E58BF}" type="pres">
      <dgm:prSet presAssocID="{176C660E-9B2C-4576-B3F4-28278E55A9DE}" presName="textNode" presStyleLbl="node1" presStyleIdx="1" presStyleCnt="4" custScaleX="82645" custScaleY="82645">
        <dgm:presLayoutVars>
          <dgm:bulletEnabled val="1"/>
        </dgm:presLayoutVars>
      </dgm:prSet>
      <dgm:spPr/>
      <dgm:t>
        <a:bodyPr/>
        <a:lstStyle/>
        <a:p>
          <a:endParaRPr lang="tr-TR"/>
        </a:p>
      </dgm:t>
    </dgm:pt>
    <dgm:pt modelId="{5B132234-CC3D-4264-B8AE-3DA47D04A353}" type="pres">
      <dgm:prSet presAssocID="{E2C7CEF0-9639-449C-881E-307A1A7BD115}" presName="sibTrans" presStyleCnt="0"/>
      <dgm:spPr>
        <a:scene3d>
          <a:camera prst="orthographicFront"/>
          <a:lightRig rig="threePt" dir="t"/>
        </a:scene3d>
        <a:sp3d>
          <a:bevelT/>
        </a:sp3d>
      </dgm:spPr>
    </dgm:pt>
    <dgm:pt modelId="{4DAC2E6F-F59D-4AE5-B2C1-58FD304A339D}" type="pres">
      <dgm:prSet presAssocID="{7AF4A8DF-B29D-4E5F-8D33-B91D6C00375E}" presName="textNode" presStyleLbl="node1" presStyleIdx="2" presStyleCnt="4" custScaleX="90909" custScaleY="90909">
        <dgm:presLayoutVars>
          <dgm:bulletEnabled val="1"/>
        </dgm:presLayoutVars>
      </dgm:prSet>
      <dgm:spPr/>
      <dgm:t>
        <a:bodyPr/>
        <a:lstStyle/>
        <a:p>
          <a:endParaRPr lang="tr-TR"/>
        </a:p>
      </dgm:t>
    </dgm:pt>
    <dgm:pt modelId="{01211D40-EF85-4682-BFEF-DB6133377B4C}" type="pres">
      <dgm:prSet presAssocID="{0CBC73A1-5FF1-4BB5-B4A2-1AD947F28E9A}" presName="sibTrans" presStyleCnt="0"/>
      <dgm:spPr>
        <a:scene3d>
          <a:camera prst="orthographicFront"/>
          <a:lightRig rig="threePt" dir="t"/>
        </a:scene3d>
        <a:sp3d>
          <a:bevelT/>
        </a:sp3d>
      </dgm:spPr>
    </dgm:pt>
    <dgm:pt modelId="{E03A2F01-1B72-4416-91B0-90907A8B4888}" type="pres">
      <dgm:prSet presAssocID="{8DA29C95-5034-4ADA-9BA5-931B0CBE6F2C}" presName="textNode" presStyleLbl="node1" presStyleIdx="3" presStyleCnt="4" custScaleX="90909" custScaleY="90909">
        <dgm:presLayoutVars>
          <dgm:bulletEnabled val="1"/>
        </dgm:presLayoutVars>
      </dgm:prSet>
      <dgm:spPr/>
      <dgm:t>
        <a:bodyPr/>
        <a:lstStyle/>
        <a:p>
          <a:endParaRPr lang="tr-TR"/>
        </a:p>
      </dgm:t>
    </dgm:pt>
  </dgm:ptLst>
  <dgm:cxnLst>
    <dgm:cxn modelId="{77A7B7B2-9908-4A25-B87C-44B1A6F63357}" type="presOf" srcId="{6815B5A3-D154-4182-B52F-DD8DE68D0AF9}" destId="{4DAC2E6F-F59D-4AE5-B2C1-58FD304A339D}" srcOrd="0" destOrd="2" presId="urn:microsoft.com/office/officeart/2005/8/layout/hProcess9"/>
    <dgm:cxn modelId="{FA32F25E-0875-4D5A-8A15-BFE624929F55}" srcId="{176C660E-9B2C-4576-B3F4-28278E55A9DE}" destId="{88441875-6F79-441A-9C57-AC3CDA48E1D4}" srcOrd="0" destOrd="0" parTransId="{8C979D1A-DBCC-435C-A4AD-7FCB0649BCD4}" sibTransId="{BD684F6B-DB95-4A74-BD1C-BD0292941293}"/>
    <dgm:cxn modelId="{0017DA30-EFF6-41D7-AB26-A97AC9AE44D5}" srcId="{7AF4A8DF-B29D-4E5F-8D33-B91D6C00375E}" destId="{992210EA-91F8-4D49-ADF2-52F80E0B39B8}" srcOrd="2" destOrd="0" parTransId="{E518D3C1-14CF-4FA2-8B10-100C84AAC39B}" sibTransId="{40BDCB57-C6C5-44E5-B109-3F8D1A99DDC7}"/>
    <dgm:cxn modelId="{3A52ABB8-94E4-400D-ADFE-7086E3EA7ABA}" srcId="{7AF4A8DF-B29D-4E5F-8D33-B91D6C00375E}" destId="{6815B5A3-D154-4182-B52F-DD8DE68D0AF9}" srcOrd="1" destOrd="0" parTransId="{C46C648C-29FF-45E3-88AD-8FA3403E58F8}" sibTransId="{4FB859AA-B5B1-49BF-B8E1-8717E765C405}"/>
    <dgm:cxn modelId="{24FADC01-E4EA-410C-B88F-D6691E0C09B7}" type="presOf" srcId="{1A0E24C6-1C98-4AC1-AAED-C720C4975C46}" destId="{F0EFF173-75DF-445F-B596-738E4F352F8D}" srcOrd="0" destOrd="0" presId="urn:microsoft.com/office/officeart/2005/8/layout/hProcess9"/>
    <dgm:cxn modelId="{0C911EEE-8F9F-4DE8-A6B4-418DF4B72DD8}" type="presOf" srcId="{7AF4A8DF-B29D-4E5F-8D33-B91D6C00375E}" destId="{4DAC2E6F-F59D-4AE5-B2C1-58FD304A339D}" srcOrd="0" destOrd="0" presId="urn:microsoft.com/office/officeart/2005/8/layout/hProcess9"/>
    <dgm:cxn modelId="{9B7A7691-F1B3-4CC3-9735-0DA28A61CD1A}" srcId="{1A0E24C6-1C98-4AC1-AAED-C720C4975C46}" destId="{176C660E-9B2C-4576-B3F4-28278E55A9DE}" srcOrd="1" destOrd="0" parTransId="{44C46CDA-1348-4EE2-8BE2-0AE6D65F661A}" sibTransId="{E2C7CEF0-9639-449C-881E-307A1A7BD115}"/>
    <dgm:cxn modelId="{DFCDED52-CB99-47F1-814F-8A02A81E84BD}" srcId="{1A0E24C6-1C98-4AC1-AAED-C720C4975C46}" destId="{90D72D70-8C7D-47E4-B7BF-8D1C263DD79A}" srcOrd="0" destOrd="0" parTransId="{ADC43DEB-A265-46AA-AED5-5218881EC641}" sibTransId="{14B16C51-E4AE-41CE-93BA-487A1CC0B5A9}"/>
    <dgm:cxn modelId="{C1CD0AA2-D84E-4F36-94F7-3ECE5A19896E}" type="presOf" srcId="{AC37FCC8-43F5-4173-B3C8-6D184A7C6872}" destId="{4164EBFA-DEDC-4588-9F76-485BEB5E58BF}" srcOrd="0" destOrd="2" presId="urn:microsoft.com/office/officeart/2005/8/layout/hProcess9"/>
    <dgm:cxn modelId="{90B06979-63A9-42CF-9E52-70E1EB3EC2FC}" type="presOf" srcId="{992210EA-91F8-4D49-ADF2-52F80E0B39B8}" destId="{4DAC2E6F-F59D-4AE5-B2C1-58FD304A339D}" srcOrd="0" destOrd="3" presId="urn:microsoft.com/office/officeart/2005/8/layout/hProcess9"/>
    <dgm:cxn modelId="{00A392B8-78E3-42E7-B350-62CBE89E5DB2}" srcId="{1A0E24C6-1C98-4AC1-AAED-C720C4975C46}" destId="{8DA29C95-5034-4ADA-9BA5-931B0CBE6F2C}" srcOrd="3" destOrd="0" parTransId="{EA6CE59D-477E-4001-8451-08AD5D7207BF}" sibTransId="{0F3B66C6-48C8-46A1-9444-906ED8C57E0D}"/>
    <dgm:cxn modelId="{6C9FF48F-031C-4B10-84A2-809D51370446}" srcId="{1A0E24C6-1C98-4AC1-AAED-C720C4975C46}" destId="{7AF4A8DF-B29D-4E5F-8D33-B91D6C00375E}" srcOrd="2" destOrd="0" parTransId="{A32FF34D-4BFC-4D69-A540-D2E64B12F83F}" sibTransId="{0CBC73A1-5FF1-4BB5-B4A2-1AD947F28E9A}"/>
    <dgm:cxn modelId="{C4901577-4581-4CCA-9D85-4816B8A3BD3D}" type="presOf" srcId="{90D72D70-8C7D-47E4-B7BF-8D1C263DD79A}" destId="{3E378197-A0EB-499E-AFDA-973D9863CC9B}" srcOrd="0" destOrd="0" presId="urn:microsoft.com/office/officeart/2005/8/layout/hProcess9"/>
    <dgm:cxn modelId="{3C4A59B2-5C1B-4452-8020-20761A4B4C7F}" type="presOf" srcId="{176C660E-9B2C-4576-B3F4-28278E55A9DE}" destId="{4164EBFA-DEDC-4588-9F76-485BEB5E58BF}" srcOrd="0" destOrd="0" presId="urn:microsoft.com/office/officeart/2005/8/layout/hProcess9"/>
    <dgm:cxn modelId="{C624295E-E53F-4B47-B20A-A12AC6D655EE}" srcId="{176C660E-9B2C-4576-B3F4-28278E55A9DE}" destId="{AC37FCC8-43F5-4173-B3C8-6D184A7C6872}" srcOrd="1" destOrd="0" parTransId="{58B57771-700C-433E-9E35-5D7C7004FE25}" sibTransId="{56AFC10D-15AA-44F5-9FC2-9CB31DB3B774}"/>
    <dgm:cxn modelId="{41BFA5CF-0AEA-496B-B889-AD16807123FA}" type="presOf" srcId="{88441875-6F79-441A-9C57-AC3CDA48E1D4}" destId="{4164EBFA-DEDC-4588-9F76-485BEB5E58BF}" srcOrd="0" destOrd="1" presId="urn:microsoft.com/office/officeart/2005/8/layout/hProcess9"/>
    <dgm:cxn modelId="{8B4D48A7-40A1-4652-9B0F-A4477B0618BA}" srcId="{7AF4A8DF-B29D-4E5F-8D33-B91D6C00375E}" destId="{31E5C123-04FE-46CE-9487-5D8BA8C07B8E}" srcOrd="0" destOrd="0" parTransId="{2C69A4CB-962E-4F15-B35C-6241E4D9790E}" sibTransId="{BEE0E7B4-B33E-48C3-BE9C-35BD3F8FF65A}"/>
    <dgm:cxn modelId="{30CDCC62-4EC5-4338-BC45-3B4F0A766996}" type="presOf" srcId="{31E5C123-04FE-46CE-9487-5D8BA8C07B8E}" destId="{4DAC2E6F-F59D-4AE5-B2C1-58FD304A339D}" srcOrd="0" destOrd="1" presId="urn:microsoft.com/office/officeart/2005/8/layout/hProcess9"/>
    <dgm:cxn modelId="{E6168F0F-5DB0-42D1-92BA-BAD88EBBE022}" type="presOf" srcId="{8DA29C95-5034-4ADA-9BA5-931B0CBE6F2C}" destId="{E03A2F01-1B72-4416-91B0-90907A8B4888}" srcOrd="0" destOrd="0" presId="urn:microsoft.com/office/officeart/2005/8/layout/hProcess9"/>
    <dgm:cxn modelId="{222E87FA-E170-4A46-AE7B-B9331F5F2DFF}" type="presParOf" srcId="{F0EFF173-75DF-445F-B596-738E4F352F8D}" destId="{F055CEF2-4C2F-4A54-A9E8-3E77D3C4B9EE}" srcOrd="0" destOrd="0" presId="urn:microsoft.com/office/officeart/2005/8/layout/hProcess9"/>
    <dgm:cxn modelId="{75AE26DB-911E-4F10-8CF7-02FF220C9065}" type="presParOf" srcId="{F0EFF173-75DF-445F-B596-738E4F352F8D}" destId="{375B17DB-EE6D-4EC1-9995-87679ACCFF42}" srcOrd="1" destOrd="0" presId="urn:microsoft.com/office/officeart/2005/8/layout/hProcess9"/>
    <dgm:cxn modelId="{EBD83BAB-960D-425B-8906-7202B6A1E9EC}" type="presParOf" srcId="{375B17DB-EE6D-4EC1-9995-87679ACCFF42}" destId="{3E378197-A0EB-499E-AFDA-973D9863CC9B}" srcOrd="0" destOrd="0" presId="urn:microsoft.com/office/officeart/2005/8/layout/hProcess9"/>
    <dgm:cxn modelId="{9005AE46-D520-494C-884E-D1A26F03F58C}" type="presParOf" srcId="{375B17DB-EE6D-4EC1-9995-87679ACCFF42}" destId="{30750DA1-F165-46E0-8C7C-309F7187C7B3}" srcOrd="1" destOrd="0" presId="urn:microsoft.com/office/officeart/2005/8/layout/hProcess9"/>
    <dgm:cxn modelId="{E94DEE03-9936-4368-81FF-40BB057A705C}" type="presParOf" srcId="{375B17DB-EE6D-4EC1-9995-87679ACCFF42}" destId="{4164EBFA-DEDC-4588-9F76-485BEB5E58BF}" srcOrd="2" destOrd="0" presId="urn:microsoft.com/office/officeart/2005/8/layout/hProcess9"/>
    <dgm:cxn modelId="{D451DC79-50B5-44C1-A034-362381CD8119}" type="presParOf" srcId="{375B17DB-EE6D-4EC1-9995-87679ACCFF42}" destId="{5B132234-CC3D-4264-B8AE-3DA47D04A353}" srcOrd="3" destOrd="0" presId="urn:microsoft.com/office/officeart/2005/8/layout/hProcess9"/>
    <dgm:cxn modelId="{67F6A3A6-706F-46CC-BF94-90A06B1501F4}" type="presParOf" srcId="{375B17DB-EE6D-4EC1-9995-87679ACCFF42}" destId="{4DAC2E6F-F59D-4AE5-B2C1-58FD304A339D}" srcOrd="4" destOrd="0" presId="urn:microsoft.com/office/officeart/2005/8/layout/hProcess9"/>
    <dgm:cxn modelId="{773BA5CA-B624-4DF4-8897-F55AF6BD83E7}" type="presParOf" srcId="{375B17DB-EE6D-4EC1-9995-87679ACCFF42}" destId="{01211D40-EF85-4682-BFEF-DB6133377B4C}" srcOrd="5" destOrd="0" presId="urn:microsoft.com/office/officeart/2005/8/layout/hProcess9"/>
    <dgm:cxn modelId="{D5133843-DC39-4994-B985-432B3D88B9FE}" type="presParOf" srcId="{375B17DB-EE6D-4EC1-9995-87679ACCFF42}" destId="{E03A2F01-1B72-4416-91B0-90907A8B4888}"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E8DE5-51C9-478C-AF0A-4A10127E0386}">
      <dsp:nvSpPr>
        <dsp:cNvPr id="0" name=""/>
        <dsp:cNvSpPr/>
      </dsp:nvSpPr>
      <dsp:spPr>
        <a:xfrm>
          <a:off x="1646119" y="294143"/>
          <a:ext cx="3801235" cy="3801235"/>
        </a:xfrm>
        <a:prstGeom prst="pie">
          <a:avLst>
            <a:gd name="adj1" fmla="val 16200000"/>
            <a:gd name="adj2" fmla="val 1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tr-TR" sz="3400" kern="1200" dirty="0" smtClean="0"/>
            <a:t>ARAÇ</a:t>
          </a:r>
          <a:endParaRPr lang="tr-TR" sz="3400" kern="1200" dirty="0"/>
        </a:p>
      </dsp:txBody>
      <dsp:txXfrm>
        <a:off x="3649461" y="1099643"/>
        <a:ext cx="1357584" cy="1131320"/>
      </dsp:txXfrm>
    </dsp:sp>
    <dsp:sp modelId="{94DDC534-C18C-4D53-8486-2203EAB72620}">
      <dsp:nvSpPr>
        <dsp:cNvPr id="0" name=""/>
        <dsp:cNvSpPr/>
      </dsp:nvSpPr>
      <dsp:spPr>
        <a:xfrm>
          <a:off x="1567832" y="429901"/>
          <a:ext cx="3801235" cy="3801235"/>
        </a:xfrm>
        <a:prstGeom prst="pie">
          <a:avLst>
            <a:gd name="adj1" fmla="val 1800000"/>
            <a:gd name="adj2" fmla="val 900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tr-TR" sz="3400" kern="1200" dirty="0" smtClean="0"/>
            <a:t>YOL-ÇEVRE</a:t>
          </a:r>
          <a:endParaRPr lang="tr-TR" sz="3400" kern="1200" dirty="0"/>
        </a:p>
      </dsp:txBody>
      <dsp:txXfrm>
        <a:off x="2472888" y="2896179"/>
        <a:ext cx="2036376" cy="995561"/>
      </dsp:txXfrm>
    </dsp:sp>
    <dsp:sp modelId="{6F2DE026-145F-4016-B985-B3635613DEAA}">
      <dsp:nvSpPr>
        <dsp:cNvPr id="0" name=""/>
        <dsp:cNvSpPr/>
      </dsp:nvSpPr>
      <dsp:spPr>
        <a:xfrm>
          <a:off x="1489545" y="294143"/>
          <a:ext cx="3801235" cy="3801235"/>
        </a:xfrm>
        <a:prstGeom prst="pie">
          <a:avLst>
            <a:gd name="adj1" fmla="val 9000000"/>
            <a:gd name="adj2" fmla="val 1620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tr-TR" sz="3400" kern="1200" dirty="0" smtClean="0"/>
            <a:t>İNSAN</a:t>
          </a:r>
          <a:endParaRPr lang="tr-TR" sz="3400" kern="1200" dirty="0"/>
        </a:p>
      </dsp:txBody>
      <dsp:txXfrm>
        <a:off x="1929854" y="1099643"/>
        <a:ext cx="1357584" cy="1131320"/>
      </dsp:txXfrm>
    </dsp:sp>
    <dsp:sp modelId="{04031421-0DAC-4758-B7E7-2FDA9681C390}">
      <dsp:nvSpPr>
        <dsp:cNvPr id="0" name=""/>
        <dsp:cNvSpPr/>
      </dsp:nvSpPr>
      <dsp:spPr>
        <a:xfrm>
          <a:off x="1411118" y="58828"/>
          <a:ext cx="4271864" cy="4271864"/>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F6BCC08-B06F-42EF-8377-F2B1E3C80349}">
      <dsp:nvSpPr>
        <dsp:cNvPr id="0" name=""/>
        <dsp:cNvSpPr/>
      </dsp:nvSpPr>
      <dsp:spPr>
        <a:xfrm>
          <a:off x="1422483" y="149363"/>
          <a:ext cx="4271864" cy="4271864"/>
        </a:xfrm>
        <a:prstGeom prst="circularArrow">
          <a:avLst>
            <a:gd name="adj1" fmla="val 5085"/>
            <a:gd name="adj2" fmla="val 327528"/>
            <a:gd name="adj3" fmla="val 8671970"/>
            <a:gd name="adj4" fmla="val 1800502"/>
            <a:gd name="adj5" fmla="val 5932"/>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4E3FD95-C612-40D5-88E6-696454E8631A}">
      <dsp:nvSpPr>
        <dsp:cNvPr id="0" name=""/>
        <dsp:cNvSpPr/>
      </dsp:nvSpPr>
      <dsp:spPr>
        <a:xfrm>
          <a:off x="1253916" y="58828"/>
          <a:ext cx="4271864" cy="4271864"/>
        </a:xfrm>
        <a:prstGeom prst="circularArrow">
          <a:avLst>
            <a:gd name="adj1" fmla="val 5085"/>
            <a:gd name="adj2" fmla="val 327528"/>
            <a:gd name="adj3" fmla="val 15873039"/>
            <a:gd name="adj4" fmla="val 9000000"/>
            <a:gd name="adj5" fmla="val 5932"/>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4EC95-A912-46CE-BDA6-95C8646C6434}">
      <dsp:nvSpPr>
        <dsp:cNvPr id="0" name=""/>
        <dsp:cNvSpPr/>
      </dsp:nvSpPr>
      <dsp:spPr>
        <a:xfrm>
          <a:off x="2401862" y="166031"/>
          <a:ext cx="3295084" cy="1144339"/>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7977E-EF5C-4F2B-B2DA-333827563998}">
      <dsp:nvSpPr>
        <dsp:cNvPr id="0" name=""/>
        <dsp:cNvSpPr/>
      </dsp:nvSpPr>
      <dsp:spPr>
        <a:xfrm>
          <a:off x="3834879" y="3082025"/>
          <a:ext cx="638582" cy="408692"/>
        </a:xfrm>
        <a:prstGeom prst="downArrow">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493D1B-8EA3-409B-8E11-30987E5A2DB7}">
      <dsp:nvSpPr>
        <dsp:cNvPr id="0" name=""/>
        <dsp:cNvSpPr/>
      </dsp:nvSpPr>
      <dsp:spPr>
        <a:xfrm>
          <a:off x="2692770" y="3320628"/>
          <a:ext cx="3065195" cy="766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tr-TR" sz="3600" b="1" kern="1200" dirty="0" smtClean="0"/>
            <a:t>İNSAN</a:t>
          </a:r>
          <a:endParaRPr lang="tr-TR" sz="3600" b="1" kern="1200" dirty="0"/>
        </a:p>
      </dsp:txBody>
      <dsp:txXfrm>
        <a:off x="2692770" y="3320628"/>
        <a:ext cx="3065195" cy="766298"/>
      </dsp:txXfrm>
    </dsp:sp>
    <dsp:sp modelId="{FFDBD7F3-E4DF-46D0-95C9-94D04A29B12B}">
      <dsp:nvSpPr>
        <dsp:cNvPr id="0" name=""/>
        <dsp:cNvSpPr/>
      </dsp:nvSpPr>
      <dsp:spPr>
        <a:xfrm>
          <a:off x="3599843" y="1398750"/>
          <a:ext cx="1149448" cy="114944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solidFill>
                <a:schemeClr val="tx1"/>
              </a:solidFill>
            </a:rPr>
            <a:t>YOL -ÇEVRE</a:t>
          </a:r>
          <a:endParaRPr lang="tr-TR" sz="2200" kern="1200" dirty="0">
            <a:solidFill>
              <a:schemeClr val="tx1"/>
            </a:solidFill>
          </a:endParaRPr>
        </a:p>
      </dsp:txBody>
      <dsp:txXfrm>
        <a:off x="3768176" y="1567083"/>
        <a:ext cx="812782" cy="812782"/>
      </dsp:txXfrm>
    </dsp:sp>
    <dsp:sp modelId="{4D8700D0-CADB-4231-9211-FD654687FFBB}">
      <dsp:nvSpPr>
        <dsp:cNvPr id="0" name=""/>
        <dsp:cNvSpPr/>
      </dsp:nvSpPr>
      <dsp:spPr>
        <a:xfrm>
          <a:off x="2777349" y="536409"/>
          <a:ext cx="1149448" cy="1149448"/>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t>İNSAN</a:t>
          </a:r>
          <a:endParaRPr lang="tr-TR" sz="2200" kern="1200" dirty="0"/>
        </a:p>
      </dsp:txBody>
      <dsp:txXfrm>
        <a:off x="2945682" y="704742"/>
        <a:ext cx="812782" cy="812782"/>
      </dsp:txXfrm>
    </dsp:sp>
    <dsp:sp modelId="{0D0408BD-DCA0-4A42-B6C6-220717C1766C}">
      <dsp:nvSpPr>
        <dsp:cNvPr id="0" name=""/>
        <dsp:cNvSpPr/>
      </dsp:nvSpPr>
      <dsp:spPr>
        <a:xfrm>
          <a:off x="3952340" y="258498"/>
          <a:ext cx="1149448" cy="1149448"/>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smtClean="0"/>
            <a:t>ARAÇ</a:t>
          </a:r>
          <a:endParaRPr lang="tr-TR" sz="2200" kern="1200" dirty="0"/>
        </a:p>
      </dsp:txBody>
      <dsp:txXfrm>
        <a:off x="4120673" y="426831"/>
        <a:ext cx="812782" cy="812782"/>
      </dsp:txXfrm>
    </dsp:sp>
    <dsp:sp modelId="{856B5DC5-2489-4CCF-BC5C-A4AF074251E5}">
      <dsp:nvSpPr>
        <dsp:cNvPr id="0" name=""/>
        <dsp:cNvSpPr/>
      </dsp:nvSpPr>
      <dsp:spPr>
        <a:xfrm>
          <a:off x="2331031" y="96034"/>
          <a:ext cx="3576061" cy="2860848"/>
        </a:xfrm>
        <a:prstGeom prst="funnel">
          <a:avLst/>
        </a:prstGeom>
        <a:solidFill>
          <a:schemeClr val="lt1">
            <a:alpha val="40000"/>
            <a:hueOff val="0"/>
            <a:satOff val="0"/>
            <a:lumOff val="0"/>
            <a:alphaOff val="0"/>
          </a:schemeClr>
        </a:solidFill>
        <a:ln w="6350" cap="flat" cmpd="sng" algn="ctr">
          <a:solidFill>
            <a:srgbClr val="C00000"/>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42E94-6FBC-46E0-90C7-FCD56810A614}">
      <dsp:nvSpPr>
        <dsp:cNvPr id="0" name=""/>
        <dsp:cNvSpPr/>
      </dsp:nvSpPr>
      <dsp:spPr>
        <a:xfrm>
          <a:off x="4080271" y="2688785"/>
          <a:ext cx="1953323" cy="126531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endParaRPr lang="tr-TR" sz="1300" b="1" kern="1200" dirty="0"/>
        </a:p>
        <a:p>
          <a:pPr marL="114300" lvl="1" indent="-114300" algn="l" defTabSz="577850">
            <a:lnSpc>
              <a:spcPct val="90000"/>
            </a:lnSpc>
            <a:spcBef>
              <a:spcPct val="0"/>
            </a:spcBef>
            <a:spcAft>
              <a:spcPct val="15000"/>
            </a:spcAft>
            <a:buChar char="••"/>
          </a:pPr>
          <a:r>
            <a:rPr lang="tr-TR" sz="1300" b="1" kern="1200" dirty="0" smtClean="0"/>
            <a:t>EMERGENCY</a:t>
          </a:r>
          <a:endParaRPr lang="tr-TR" sz="1300" b="1" kern="1200" dirty="0"/>
        </a:p>
      </dsp:txBody>
      <dsp:txXfrm>
        <a:off x="4694063" y="3032908"/>
        <a:ext cx="1311736" cy="893393"/>
      </dsp:txXfrm>
    </dsp:sp>
    <dsp:sp modelId="{5961A3D2-DF3C-4640-A8FA-A346E5444533}">
      <dsp:nvSpPr>
        <dsp:cNvPr id="0" name=""/>
        <dsp:cNvSpPr/>
      </dsp:nvSpPr>
      <dsp:spPr>
        <a:xfrm>
          <a:off x="893269" y="2688785"/>
          <a:ext cx="1953323" cy="126531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endParaRPr lang="tr-TR" sz="1300" b="1" kern="1200" dirty="0"/>
        </a:p>
        <a:p>
          <a:pPr marL="114300" lvl="1" indent="-114300" algn="l" defTabSz="577850">
            <a:lnSpc>
              <a:spcPct val="90000"/>
            </a:lnSpc>
            <a:spcBef>
              <a:spcPct val="0"/>
            </a:spcBef>
            <a:spcAft>
              <a:spcPct val="15000"/>
            </a:spcAft>
            <a:buChar char="••"/>
          </a:pPr>
          <a:r>
            <a:rPr lang="tr-TR" sz="1300" b="1" kern="1200" dirty="0" smtClean="0"/>
            <a:t>ENFORCEMENT</a:t>
          </a:r>
          <a:endParaRPr lang="tr-TR" sz="1300" b="1" kern="1200" dirty="0"/>
        </a:p>
      </dsp:txBody>
      <dsp:txXfrm>
        <a:off x="921064" y="3032908"/>
        <a:ext cx="1311736" cy="893393"/>
      </dsp:txXfrm>
    </dsp:sp>
    <dsp:sp modelId="{E5229571-A6FB-4008-9D70-EC87380A171D}">
      <dsp:nvSpPr>
        <dsp:cNvPr id="0" name=""/>
        <dsp:cNvSpPr/>
      </dsp:nvSpPr>
      <dsp:spPr>
        <a:xfrm>
          <a:off x="4080271" y="0"/>
          <a:ext cx="1953323" cy="126531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endParaRPr lang="tr-TR" sz="1300" b="1" kern="1200" dirty="0">
            <a:solidFill>
              <a:schemeClr val="tx1"/>
            </a:solidFill>
          </a:endParaRPr>
        </a:p>
        <a:p>
          <a:pPr marL="114300" lvl="1" indent="-114300" algn="l" defTabSz="577850">
            <a:lnSpc>
              <a:spcPct val="90000"/>
            </a:lnSpc>
            <a:spcBef>
              <a:spcPct val="0"/>
            </a:spcBef>
            <a:spcAft>
              <a:spcPct val="15000"/>
            </a:spcAft>
            <a:buChar char="••"/>
          </a:pPr>
          <a:r>
            <a:rPr lang="tr-TR" sz="1300" b="1" kern="1200" dirty="0" smtClean="0">
              <a:solidFill>
                <a:schemeClr val="tx1"/>
              </a:solidFill>
            </a:rPr>
            <a:t>ENGINEERING</a:t>
          </a:r>
          <a:endParaRPr lang="tr-TR" sz="1300" b="1" kern="1200" dirty="0">
            <a:solidFill>
              <a:schemeClr val="tx1"/>
            </a:solidFill>
          </a:endParaRPr>
        </a:p>
      </dsp:txBody>
      <dsp:txXfrm>
        <a:off x="4694063" y="27795"/>
        <a:ext cx="1311736" cy="893393"/>
      </dsp:txXfrm>
    </dsp:sp>
    <dsp:sp modelId="{989A25A4-AF2D-4EDD-991E-1564CFCDF225}">
      <dsp:nvSpPr>
        <dsp:cNvPr id="0" name=""/>
        <dsp:cNvSpPr/>
      </dsp:nvSpPr>
      <dsp:spPr>
        <a:xfrm>
          <a:off x="893269" y="0"/>
          <a:ext cx="1953323" cy="126531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scene3d>
        <a:sp3d>
          <a:bevelT w="165100" prst="coolSlant"/>
        </a:sp3d>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14300" lvl="1" indent="-114300" algn="l" defTabSz="577850">
            <a:lnSpc>
              <a:spcPct val="90000"/>
            </a:lnSpc>
            <a:spcBef>
              <a:spcPct val="0"/>
            </a:spcBef>
            <a:spcAft>
              <a:spcPct val="15000"/>
            </a:spcAft>
            <a:buChar char="••"/>
          </a:pPr>
          <a:endParaRPr lang="tr-TR" sz="1300" b="1" kern="1200" dirty="0"/>
        </a:p>
        <a:p>
          <a:pPr marL="114300" lvl="1" indent="-114300" algn="l" defTabSz="577850">
            <a:lnSpc>
              <a:spcPct val="90000"/>
            </a:lnSpc>
            <a:spcBef>
              <a:spcPct val="0"/>
            </a:spcBef>
            <a:spcAft>
              <a:spcPct val="15000"/>
            </a:spcAft>
            <a:buChar char="••"/>
          </a:pPr>
          <a:r>
            <a:rPr lang="tr-TR" sz="1300" b="1" kern="1200" dirty="0" smtClean="0"/>
            <a:t>EDUCATION</a:t>
          </a:r>
          <a:endParaRPr lang="tr-TR" sz="1300" b="1" kern="1200" dirty="0"/>
        </a:p>
      </dsp:txBody>
      <dsp:txXfrm>
        <a:off x="921064" y="27795"/>
        <a:ext cx="1311736" cy="893393"/>
      </dsp:txXfrm>
    </dsp:sp>
    <dsp:sp modelId="{D62CDB94-9BFB-4C91-B7BC-B81BD20F6759}">
      <dsp:nvSpPr>
        <dsp:cNvPr id="0" name=""/>
        <dsp:cNvSpPr/>
      </dsp:nvSpPr>
      <dsp:spPr>
        <a:xfrm>
          <a:off x="1711767" y="225383"/>
          <a:ext cx="1712124" cy="1712124"/>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EĞİTİM</a:t>
          </a:r>
          <a:endParaRPr lang="tr-TR" sz="1800" b="1" kern="1200" dirty="0">
            <a:solidFill>
              <a:schemeClr val="tx1"/>
            </a:solidFill>
          </a:endParaRPr>
        </a:p>
      </dsp:txBody>
      <dsp:txXfrm>
        <a:off x="2213237" y="726853"/>
        <a:ext cx="1210654" cy="1210654"/>
      </dsp:txXfrm>
    </dsp:sp>
    <dsp:sp modelId="{75182D8A-6F2A-41B8-B9F9-594F2119C351}">
      <dsp:nvSpPr>
        <dsp:cNvPr id="0" name=""/>
        <dsp:cNvSpPr/>
      </dsp:nvSpPr>
      <dsp:spPr>
        <a:xfrm rot="5400000">
          <a:off x="3502973" y="225383"/>
          <a:ext cx="1712124" cy="1712124"/>
        </a:xfrm>
        <a:prstGeom prst="pieWedg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ALTYAPI</a:t>
          </a:r>
          <a:endParaRPr lang="tr-TR" sz="1800" b="1" kern="1200" dirty="0">
            <a:solidFill>
              <a:schemeClr val="tx1"/>
            </a:solidFill>
          </a:endParaRPr>
        </a:p>
      </dsp:txBody>
      <dsp:txXfrm rot="-5400000">
        <a:off x="3502973" y="726853"/>
        <a:ext cx="1210654" cy="1210654"/>
      </dsp:txXfrm>
    </dsp:sp>
    <dsp:sp modelId="{95D3992A-BA93-46AD-A63C-8A36BD8C5830}">
      <dsp:nvSpPr>
        <dsp:cNvPr id="0" name=""/>
        <dsp:cNvSpPr/>
      </dsp:nvSpPr>
      <dsp:spPr>
        <a:xfrm rot="10800000">
          <a:off x="3502973" y="2016589"/>
          <a:ext cx="1712124" cy="1712124"/>
        </a:xfrm>
        <a:prstGeom prst="pieWedg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ACİL YARDIM</a:t>
          </a:r>
          <a:endParaRPr lang="tr-TR" sz="1800" b="1" kern="1200" dirty="0">
            <a:solidFill>
              <a:schemeClr val="tx1"/>
            </a:solidFill>
          </a:endParaRPr>
        </a:p>
      </dsp:txBody>
      <dsp:txXfrm rot="10800000">
        <a:off x="3502973" y="2016589"/>
        <a:ext cx="1210654" cy="1210654"/>
      </dsp:txXfrm>
    </dsp:sp>
    <dsp:sp modelId="{D0E15E75-6366-436C-8B18-8AAF39D2329E}">
      <dsp:nvSpPr>
        <dsp:cNvPr id="0" name=""/>
        <dsp:cNvSpPr/>
      </dsp:nvSpPr>
      <dsp:spPr>
        <a:xfrm rot="16200000">
          <a:off x="1711767" y="2016589"/>
          <a:ext cx="1712124" cy="1712124"/>
        </a:xfrm>
        <a:prstGeom prst="pieWedg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solidFill>
            </a:rPr>
            <a:t>DENETİM</a:t>
          </a:r>
          <a:endParaRPr lang="tr-TR" sz="1800" b="1" kern="1200" dirty="0">
            <a:solidFill>
              <a:schemeClr val="tx1"/>
            </a:solidFill>
          </a:endParaRPr>
        </a:p>
      </dsp:txBody>
      <dsp:txXfrm rot="5400000">
        <a:off x="2213237" y="2016589"/>
        <a:ext cx="1210654" cy="1210654"/>
      </dsp:txXfrm>
    </dsp:sp>
    <dsp:sp modelId="{5B9E319F-7FFE-4050-AB1D-947766F1ED90}">
      <dsp:nvSpPr>
        <dsp:cNvPr id="0" name=""/>
        <dsp:cNvSpPr/>
      </dsp:nvSpPr>
      <dsp:spPr>
        <a:xfrm>
          <a:off x="3167863" y="1621179"/>
          <a:ext cx="591137" cy="514032"/>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C65EB3-A3DB-49DC-AD12-F443AF6C0D21}">
      <dsp:nvSpPr>
        <dsp:cNvPr id="0" name=""/>
        <dsp:cNvSpPr/>
      </dsp:nvSpPr>
      <dsp:spPr>
        <a:xfrm rot="10800000">
          <a:off x="3167863" y="1818884"/>
          <a:ext cx="591137" cy="514032"/>
        </a:xfrm>
        <a:prstGeom prst="circular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447DE-1951-451C-81AA-D4708CBDA663}">
      <dsp:nvSpPr>
        <dsp:cNvPr id="0" name=""/>
        <dsp:cNvSpPr/>
      </dsp:nvSpPr>
      <dsp:spPr>
        <a:xfrm>
          <a:off x="2355122" y="829"/>
          <a:ext cx="1168232" cy="759351"/>
        </a:xfrm>
        <a:prstGeom prst="roundRect">
          <a:avLst/>
        </a:prstGeom>
        <a:solidFill>
          <a:srgbClr val="FF66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b="1" kern="1200" dirty="0" smtClean="0">
              <a:solidFill>
                <a:schemeClr val="bg1"/>
              </a:solidFill>
            </a:rPr>
            <a:t>ALTYAPI</a:t>
          </a:r>
          <a:endParaRPr lang="tr-TR" sz="1900" b="1" kern="1200" dirty="0">
            <a:solidFill>
              <a:schemeClr val="bg1"/>
            </a:solidFill>
          </a:endParaRPr>
        </a:p>
      </dsp:txBody>
      <dsp:txXfrm>
        <a:off x="2392190" y="37897"/>
        <a:ext cx="1094096" cy="685215"/>
      </dsp:txXfrm>
    </dsp:sp>
    <dsp:sp modelId="{695E3B3A-17FD-4290-9461-8CC5D87D34EE}">
      <dsp:nvSpPr>
        <dsp:cNvPr id="0" name=""/>
        <dsp:cNvSpPr/>
      </dsp:nvSpPr>
      <dsp:spPr>
        <a:xfrm>
          <a:off x="1684819" y="380504"/>
          <a:ext cx="2508838" cy="2508838"/>
        </a:xfrm>
        <a:custGeom>
          <a:avLst/>
          <a:gdLst/>
          <a:ahLst/>
          <a:cxnLst/>
          <a:rect l="0" t="0" r="0" b="0"/>
          <a:pathLst>
            <a:path>
              <a:moveTo>
                <a:pt x="1846948" y="148762"/>
              </a:moveTo>
              <a:arcTo wR="1254419" hR="1254419" stAng="17891232" swAng="2625578"/>
            </a:path>
          </a:pathLst>
        </a:custGeom>
        <a:noFill/>
        <a:ln w="76200" cap="flat" cmpd="sng" algn="ctr">
          <a:solidFill>
            <a:srgbClr val="00B050"/>
          </a:solidFill>
          <a:prstDash val="solid"/>
          <a:miter lim="800000"/>
        </a:ln>
        <a:effectLst/>
        <a:sp3d z="-110000"/>
      </dsp:spPr>
      <dsp:style>
        <a:lnRef idx="1">
          <a:scrgbClr r="0" g="0" b="0"/>
        </a:lnRef>
        <a:fillRef idx="0">
          <a:scrgbClr r="0" g="0" b="0"/>
        </a:fillRef>
        <a:effectRef idx="0">
          <a:scrgbClr r="0" g="0" b="0"/>
        </a:effectRef>
        <a:fontRef idx="minor"/>
      </dsp:style>
    </dsp:sp>
    <dsp:sp modelId="{6493BE0D-E89F-4C04-B1EB-319BE9A9BC6F}">
      <dsp:nvSpPr>
        <dsp:cNvPr id="0" name=""/>
        <dsp:cNvSpPr/>
      </dsp:nvSpPr>
      <dsp:spPr>
        <a:xfrm>
          <a:off x="3609541" y="1255248"/>
          <a:ext cx="1168232" cy="759351"/>
        </a:xfrm>
        <a:prstGeom prst="roundRect">
          <a:avLst/>
        </a:prstGeom>
        <a:solidFill>
          <a:srgbClr val="FF00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b="1" kern="1200" dirty="0" smtClean="0">
              <a:solidFill>
                <a:schemeClr val="bg1"/>
              </a:solidFill>
            </a:rPr>
            <a:t>ACİL YARDIM</a:t>
          </a:r>
          <a:endParaRPr lang="tr-TR" sz="1900" b="1" kern="1200" dirty="0">
            <a:solidFill>
              <a:schemeClr val="bg1"/>
            </a:solidFill>
          </a:endParaRPr>
        </a:p>
      </dsp:txBody>
      <dsp:txXfrm>
        <a:off x="3646609" y="1292316"/>
        <a:ext cx="1094096" cy="685215"/>
      </dsp:txXfrm>
    </dsp:sp>
    <dsp:sp modelId="{74CF436D-1B3C-4987-8DA4-F02C2098D320}">
      <dsp:nvSpPr>
        <dsp:cNvPr id="0" name=""/>
        <dsp:cNvSpPr/>
      </dsp:nvSpPr>
      <dsp:spPr>
        <a:xfrm>
          <a:off x="1684819" y="380504"/>
          <a:ext cx="2508838" cy="2508838"/>
        </a:xfrm>
        <a:custGeom>
          <a:avLst/>
          <a:gdLst/>
          <a:ahLst/>
          <a:cxnLst/>
          <a:rect l="0" t="0" r="0" b="0"/>
          <a:pathLst>
            <a:path>
              <a:moveTo>
                <a:pt x="2447082" y="1643162"/>
              </a:moveTo>
              <a:arcTo wR="1254419" hR="1254419" stAng="1083190" swAng="2625578"/>
            </a:path>
          </a:pathLst>
        </a:custGeom>
        <a:noFill/>
        <a:ln w="76200" cap="flat" cmpd="sng" algn="ctr">
          <a:solidFill>
            <a:srgbClr val="00B050"/>
          </a:solidFill>
          <a:prstDash val="solid"/>
          <a:miter lim="800000"/>
        </a:ln>
        <a:effectLst/>
        <a:sp3d z="-110000"/>
      </dsp:spPr>
      <dsp:style>
        <a:lnRef idx="1">
          <a:scrgbClr r="0" g="0" b="0"/>
        </a:lnRef>
        <a:fillRef idx="0">
          <a:scrgbClr r="0" g="0" b="0"/>
        </a:fillRef>
        <a:effectRef idx="0">
          <a:scrgbClr r="0" g="0" b="0"/>
        </a:effectRef>
        <a:fontRef idx="minor"/>
      </dsp:style>
    </dsp:sp>
    <dsp:sp modelId="{8593E11B-D85F-4B1F-B5EC-BF0B72FCD7C6}">
      <dsp:nvSpPr>
        <dsp:cNvPr id="0" name=""/>
        <dsp:cNvSpPr/>
      </dsp:nvSpPr>
      <dsp:spPr>
        <a:xfrm>
          <a:off x="2355122" y="2509667"/>
          <a:ext cx="1168232" cy="759351"/>
        </a:xfrm>
        <a:prstGeom prst="roundRect">
          <a:avLst/>
        </a:prstGeom>
        <a:solidFill>
          <a:srgbClr val="FFFF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b="1" kern="1200" dirty="0" smtClean="0"/>
            <a:t>DENETİM</a:t>
          </a:r>
          <a:endParaRPr lang="tr-TR" sz="1900" b="1" kern="1200" dirty="0"/>
        </a:p>
      </dsp:txBody>
      <dsp:txXfrm>
        <a:off x="2392190" y="2546735"/>
        <a:ext cx="1094096" cy="685215"/>
      </dsp:txXfrm>
    </dsp:sp>
    <dsp:sp modelId="{6A365201-F261-4096-BF59-97BC7170046B}">
      <dsp:nvSpPr>
        <dsp:cNvPr id="0" name=""/>
        <dsp:cNvSpPr/>
      </dsp:nvSpPr>
      <dsp:spPr>
        <a:xfrm>
          <a:off x="1684819" y="380504"/>
          <a:ext cx="2508838" cy="2508838"/>
        </a:xfrm>
        <a:custGeom>
          <a:avLst/>
          <a:gdLst/>
          <a:ahLst/>
          <a:cxnLst/>
          <a:rect l="0" t="0" r="0" b="0"/>
          <a:pathLst>
            <a:path>
              <a:moveTo>
                <a:pt x="661889" y="2360075"/>
              </a:moveTo>
              <a:arcTo wR="1254419" hR="1254419" stAng="7091232" swAng="2625578"/>
            </a:path>
          </a:pathLst>
        </a:custGeom>
        <a:noFill/>
        <a:ln w="76200" cap="flat" cmpd="sng" algn="ctr">
          <a:solidFill>
            <a:srgbClr val="00B050"/>
          </a:solidFill>
          <a:prstDash val="solid"/>
          <a:miter lim="800000"/>
        </a:ln>
        <a:effectLst/>
        <a:sp3d z="-110000"/>
      </dsp:spPr>
      <dsp:style>
        <a:lnRef idx="1">
          <a:scrgbClr r="0" g="0" b="0"/>
        </a:lnRef>
        <a:fillRef idx="0">
          <a:scrgbClr r="0" g="0" b="0"/>
        </a:fillRef>
        <a:effectRef idx="0">
          <a:scrgbClr r="0" g="0" b="0"/>
        </a:effectRef>
        <a:fontRef idx="minor"/>
      </dsp:style>
    </dsp:sp>
    <dsp:sp modelId="{1D097272-5E53-49BB-B4A2-DF8978862472}">
      <dsp:nvSpPr>
        <dsp:cNvPr id="0" name=""/>
        <dsp:cNvSpPr/>
      </dsp:nvSpPr>
      <dsp:spPr>
        <a:xfrm>
          <a:off x="1100703" y="1255248"/>
          <a:ext cx="1168232" cy="759351"/>
        </a:xfrm>
        <a:prstGeom prst="roundRect">
          <a:avLst/>
        </a:prstGeom>
        <a:solidFill>
          <a:srgbClr val="00B0F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tr-TR" sz="1900" b="1" kern="1200" dirty="0" smtClean="0"/>
            <a:t>EĞİTİM</a:t>
          </a:r>
          <a:endParaRPr lang="tr-TR" sz="1900" b="1" kern="1200" dirty="0"/>
        </a:p>
      </dsp:txBody>
      <dsp:txXfrm>
        <a:off x="1137771" y="1292316"/>
        <a:ext cx="1094096" cy="685215"/>
      </dsp:txXfrm>
    </dsp:sp>
    <dsp:sp modelId="{1B9603CF-24B3-47D8-A911-87914D064AFF}">
      <dsp:nvSpPr>
        <dsp:cNvPr id="0" name=""/>
        <dsp:cNvSpPr/>
      </dsp:nvSpPr>
      <dsp:spPr>
        <a:xfrm>
          <a:off x="1684819" y="380504"/>
          <a:ext cx="2508838" cy="2508838"/>
        </a:xfrm>
        <a:custGeom>
          <a:avLst/>
          <a:gdLst/>
          <a:ahLst/>
          <a:cxnLst/>
          <a:rect l="0" t="0" r="0" b="0"/>
          <a:pathLst>
            <a:path>
              <a:moveTo>
                <a:pt x="61755" y="865675"/>
              </a:moveTo>
              <a:arcTo wR="1254419" hR="1254419" stAng="11883190" swAng="2625578"/>
            </a:path>
          </a:pathLst>
        </a:custGeom>
        <a:noFill/>
        <a:ln w="76200" cap="flat" cmpd="sng" algn="ctr">
          <a:solidFill>
            <a:srgbClr val="00B050"/>
          </a:solidFill>
          <a:prstDash val="solid"/>
          <a:miter lim="800000"/>
        </a:ln>
        <a:effectLst/>
        <a:sp3d z="-110000"/>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71BAE-C393-4D50-BCF7-3D493102FE16}">
      <dsp:nvSpPr>
        <dsp:cNvPr id="0" name=""/>
        <dsp:cNvSpPr/>
      </dsp:nvSpPr>
      <dsp:spPr>
        <a:xfrm>
          <a:off x="2926177" y="1420"/>
          <a:ext cx="1222983" cy="79493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TRAFİK POLİSİ</a:t>
          </a:r>
          <a:endParaRPr lang="tr-TR" sz="2000" kern="1200" dirty="0"/>
        </a:p>
      </dsp:txBody>
      <dsp:txXfrm>
        <a:off x="2964983" y="40226"/>
        <a:ext cx="1145371" cy="717327"/>
      </dsp:txXfrm>
    </dsp:sp>
    <dsp:sp modelId="{2588778F-660E-40FD-AD37-DDCCC75AC6B1}">
      <dsp:nvSpPr>
        <dsp:cNvPr id="0" name=""/>
        <dsp:cNvSpPr/>
      </dsp:nvSpPr>
      <dsp:spPr>
        <a:xfrm>
          <a:off x="1666599" y="398890"/>
          <a:ext cx="3742140" cy="3742140"/>
        </a:xfrm>
        <a:custGeom>
          <a:avLst/>
          <a:gdLst/>
          <a:ahLst/>
          <a:cxnLst/>
          <a:rect l="0" t="0" r="0" b="0"/>
          <a:pathLst>
            <a:path>
              <a:moveTo>
                <a:pt x="2636035" y="163518"/>
              </a:moveTo>
              <a:arcTo wR="1871070" hR="1871070" stAng="17647913" swAng="922731"/>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3132044-DC4D-4DBF-97E3-67075959556E}">
      <dsp:nvSpPr>
        <dsp:cNvPr id="0" name=""/>
        <dsp:cNvSpPr/>
      </dsp:nvSpPr>
      <dsp:spPr>
        <a:xfrm>
          <a:off x="4546572" y="936955"/>
          <a:ext cx="1222983" cy="794939"/>
        </a:xfrm>
        <a:prstGeom prst="roundRect">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ÜST GEÇİT</a:t>
          </a:r>
          <a:endParaRPr lang="tr-TR" sz="2000" kern="1200" dirty="0"/>
        </a:p>
      </dsp:txBody>
      <dsp:txXfrm>
        <a:off x="4585378" y="975761"/>
        <a:ext cx="1145371" cy="717327"/>
      </dsp:txXfrm>
    </dsp:sp>
    <dsp:sp modelId="{74609AE0-EB16-4A90-B949-5FD6F4567EA2}">
      <dsp:nvSpPr>
        <dsp:cNvPr id="0" name=""/>
        <dsp:cNvSpPr/>
      </dsp:nvSpPr>
      <dsp:spPr>
        <a:xfrm>
          <a:off x="1666599" y="398890"/>
          <a:ext cx="3742140" cy="3742140"/>
        </a:xfrm>
        <a:custGeom>
          <a:avLst/>
          <a:gdLst/>
          <a:ahLst/>
          <a:cxnLst/>
          <a:rect l="0" t="0" r="0" b="0"/>
          <a:pathLst>
            <a:path>
              <a:moveTo>
                <a:pt x="3713019" y="1542241"/>
              </a:moveTo>
              <a:arcTo wR="1871070" hR="1871070" stAng="20992683" swAng="1214634"/>
            </a:path>
          </a:pathLst>
        </a:custGeom>
        <a:noFill/>
        <a:ln w="6350" cap="flat" cmpd="sng" algn="ctr">
          <a:solidFill>
            <a:schemeClr val="accent4">
              <a:hueOff val="2079139"/>
              <a:satOff val="-9594"/>
              <a:lumOff val="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7E7FD1F-22C2-4E80-A931-4A66C90DD2F2}">
      <dsp:nvSpPr>
        <dsp:cNvPr id="0" name=""/>
        <dsp:cNvSpPr/>
      </dsp:nvSpPr>
      <dsp:spPr>
        <a:xfrm>
          <a:off x="4546572" y="2808026"/>
          <a:ext cx="1222983" cy="794939"/>
        </a:xfrm>
        <a:prstGeom prst="roundRect">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ALT GEÇİT</a:t>
          </a:r>
          <a:endParaRPr lang="tr-TR" sz="2000" kern="1200" dirty="0"/>
        </a:p>
      </dsp:txBody>
      <dsp:txXfrm>
        <a:off x="4585378" y="2846832"/>
        <a:ext cx="1145371" cy="717327"/>
      </dsp:txXfrm>
    </dsp:sp>
    <dsp:sp modelId="{AD83C225-F726-4C95-972A-4848CF8F7C22}">
      <dsp:nvSpPr>
        <dsp:cNvPr id="0" name=""/>
        <dsp:cNvSpPr/>
      </dsp:nvSpPr>
      <dsp:spPr>
        <a:xfrm>
          <a:off x="1666599" y="398890"/>
          <a:ext cx="3742140" cy="3742140"/>
        </a:xfrm>
        <a:custGeom>
          <a:avLst/>
          <a:gdLst/>
          <a:ahLst/>
          <a:cxnLst/>
          <a:rect l="0" t="0" r="0" b="0"/>
          <a:pathLst>
            <a:path>
              <a:moveTo>
                <a:pt x="3061487" y="3314611"/>
              </a:moveTo>
              <a:arcTo wR="1871070" hR="1871070" stAng="3029356" swAng="922731"/>
            </a:path>
          </a:pathLst>
        </a:custGeom>
        <a:noFill/>
        <a:ln w="6350" cap="flat" cmpd="sng" algn="ctr">
          <a:solidFill>
            <a:schemeClr val="accent4">
              <a:hueOff val="4158277"/>
              <a:satOff val="-19187"/>
              <a:lumOff val="70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E76CC9-6FCC-49BB-97E0-E28DECD6AE1C}">
      <dsp:nvSpPr>
        <dsp:cNvPr id="0" name=""/>
        <dsp:cNvSpPr/>
      </dsp:nvSpPr>
      <dsp:spPr>
        <a:xfrm>
          <a:off x="2926177" y="3743561"/>
          <a:ext cx="1222983" cy="794939"/>
        </a:xfrm>
        <a:prstGeom prst="roundRect">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IŞIKLI GEÇİTLER</a:t>
          </a:r>
          <a:endParaRPr lang="tr-TR" sz="2000" kern="1200" dirty="0"/>
        </a:p>
      </dsp:txBody>
      <dsp:txXfrm>
        <a:off x="2964983" y="3782367"/>
        <a:ext cx="1145371" cy="717327"/>
      </dsp:txXfrm>
    </dsp:sp>
    <dsp:sp modelId="{872546DF-D517-49AB-9A5A-CB8E575F9EE5}">
      <dsp:nvSpPr>
        <dsp:cNvPr id="0" name=""/>
        <dsp:cNvSpPr/>
      </dsp:nvSpPr>
      <dsp:spPr>
        <a:xfrm>
          <a:off x="1666599" y="398890"/>
          <a:ext cx="3742140" cy="3742140"/>
        </a:xfrm>
        <a:custGeom>
          <a:avLst/>
          <a:gdLst/>
          <a:ahLst/>
          <a:cxnLst/>
          <a:rect l="0" t="0" r="0" b="0"/>
          <a:pathLst>
            <a:path>
              <a:moveTo>
                <a:pt x="1106105" y="3578621"/>
              </a:moveTo>
              <a:arcTo wR="1871070" hR="1871070" stAng="6847913" swAng="922731"/>
            </a:path>
          </a:pathLst>
        </a:custGeom>
        <a:noFill/>
        <a:ln w="6350" cap="flat" cmpd="sng" algn="ctr">
          <a:solidFill>
            <a:schemeClr val="accent4">
              <a:hueOff val="6237415"/>
              <a:satOff val="-28781"/>
              <a:lumOff val="105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3F00DAD-8896-4204-8CFD-02E9B3D5859D}">
      <dsp:nvSpPr>
        <dsp:cNvPr id="0" name=""/>
        <dsp:cNvSpPr/>
      </dsp:nvSpPr>
      <dsp:spPr>
        <a:xfrm>
          <a:off x="1305783" y="2808026"/>
          <a:ext cx="1222983" cy="794939"/>
        </a:xfrm>
        <a:prstGeom prst="roundRect">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OKUL GEÇİDİ</a:t>
          </a:r>
          <a:endParaRPr lang="tr-TR" sz="2000" kern="1200" dirty="0"/>
        </a:p>
      </dsp:txBody>
      <dsp:txXfrm>
        <a:off x="1344589" y="2846832"/>
        <a:ext cx="1145371" cy="717327"/>
      </dsp:txXfrm>
    </dsp:sp>
    <dsp:sp modelId="{92C4EF5D-AADB-424F-9A10-19D17212DF36}">
      <dsp:nvSpPr>
        <dsp:cNvPr id="0" name=""/>
        <dsp:cNvSpPr/>
      </dsp:nvSpPr>
      <dsp:spPr>
        <a:xfrm>
          <a:off x="1666599" y="398890"/>
          <a:ext cx="3742140" cy="3742140"/>
        </a:xfrm>
        <a:custGeom>
          <a:avLst/>
          <a:gdLst/>
          <a:ahLst/>
          <a:cxnLst/>
          <a:rect l="0" t="0" r="0" b="0"/>
          <a:pathLst>
            <a:path>
              <a:moveTo>
                <a:pt x="29121" y="2199899"/>
              </a:moveTo>
              <a:arcTo wR="1871070" hR="1871070" stAng="10192683" swAng="1214634"/>
            </a:path>
          </a:pathLst>
        </a:custGeom>
        <a:noFill/>
        <a:ln w="6350" cap="flat" cmpd="sng" algn="ctr">
          <a:solidFill>
            <a:schemeClr val="accent4">
              <a:hueOff val="8316554"/>
              <a:satOff val="-38374"/>
              <a:lumOff val="1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B312D9C-80A7-4DB2-B8A6-0FA614B99243}">
      <dsp:nvSpPr>
        <dsp:cNvPr id="0" name=""/>
        <dsp:cNvSpPr/>
      </dsp:nvSpPr>
      <dsp:spPr>
        <a:xfrm>
          <a:off x="1305783" y="936955"/>
          <a:ext cx="1222983" cy="794939"/>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YAYA GEÇİDİ</a:t>
          </a:r>
          <a:endParaRPr lang="tr-TR" sz="2000" kern="1200" dirty="0"/>
        </a:p>
      </dsp:txBody>
      <dsp:txXfrm>
        <a:off x="1344589" y="975761"/>
        <a:ext cx="1145371" cy="717327"/>
      </dsp:txXfrm>
    </dsp:sp>
    <dsp:sp modelId="{D18DE5B7-FE36-41D7-9E6A-07E1A47EB5BA}">
      <dsp:nvSpPr>
        <dsp:cNvPr id="0" name=""/>
        <dsp:cNvSpPr/>
      </dsp:nvSpPr>
      <dsp:spPr>
        <a:xfrm>
          <a:off x="1666599" y="398890"/>
          <a:ext cx="3742140" cy="3742140"/>
        </a:xfrm>
        <a:custGeom>
          <a:avLst/>
          <a:gdLst/>
          <a:ahLst/>
          <a:cxnLst/>
          <a:rect l="0" t="0" r="0" b="0"/>
          <a:pathLst>
            <a:path>
              <a:moveTo>
                <a:pt x="680652" y="427529"/>
              </a:moveTo>
              <a:arcTo wR="1871070" hR="1871070" stAng="13829356" swAng="922731"/>
            </a:path>
          </a:pathLst>
        </a:custGeom>
        <a:noFill/>
        <a:ln w="6350" cap="flat" cmpd="sng" algn="ctr">
          <a:solidFill>
            <a:schemeClr val="accent4">
              <a:hueOff val="10395692"/>
              <a:satOff val="-47968"/>
              <a:lumOff val="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5CEF2-4C2F-4A54-A9E8-3E77D3C4B9EE}">
      <dsp:nvSpPr>
        <dsp:cNvPr id="0" name=""/>
        <dsp:cNvSpPr/>
      </dsp:nvSpPr>
      <dsp:spPr>
        <a:xfrm>
          <a:off x="708440" y="0"/>
          <a:ext cx="8028996" cy="4987628"/>
        </a:xfrm>
        <a:prstGeom prst="rightArrow">
          <a:avLst/>
        </a:prstGeom>
        <a:solidFill>
          <a:srgbClr val="FF6600"/>
        </a:solidFill>
        <a:ln>
          <a:noFill/>
        </a:ln>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3E378197-A0EB-499E-AFDA-973D9863CC9B}">
      <dsp:nvSpPr>
        <dsp:cNvPr id="0" name=""/>
        <dsp:cNvSpPr/>
      </dsp:nvSpPr>
      <dsp:spPr>
        <a:xfrm>
          <a:off x="12522" y="1697928"/>
          <a:ext cx="1832250" cy="149892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solidFill>
                <a:schemeClr val="tx1">
                  <a:lumMod val="95000"/>
                  <a:lumOff val="5000"/>
                </a:schemeClr>
              </a:solidFill>
            </a:rPr>
            <a:t>1) Sürücü Kursuna Başvur</a:t>
          </a:r>
          <a:endParaRPr lang="tr-TR" sz="1800" b="1" kern="1200" dirty="0">
            <a:solidFill>
              <a:schemeClr val="tx1">
                <a:lumMod val="95000"/>
                <a:lumOff val="5000"/>
              </a:schemeClr>
            </a:solidFill>
          </a:endParaRPr>
        </a:p>
      </dsp:txBody>
      <dsp:txXfrm>
        <a:off x="85693" y="1771099"/>
        <a:ext cx="1685908" cy="1352579"/>
      </dsp:txXfrm>
    </dsp:sp>
    <dsp:sp modelId="{4164EBFA-DEDC-4588-9F76-485BEB5E58BF}">
      <dsp:nvSpPr>
        <dsp:cNvPr id="0" name=""/>
        <dsp:cNvSpPr/>
      </dsp:nvSpPr>
      <dsp:spPr>
        <a:xfrm>
          <a:off x="2220395" y="1669408"/>
          <a:ext cx="2015470" cy="1648810"/>
        </a:xfrm>
        <a:prstGeom prst="roundRect">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smtClean="0">
              <a:solidFill>
                <a:schemeClr val="tx1">
                  <a:lumMod val="95000"/>
                  <a:lumOff val="5000"/>
                </a:schemeClr>
              </a:solidFill>
            </a:rPr>
            <a:t>2) Kursa Devam Et (4-5 hafta)</a:t>
          </a:r>
        </a:p>
        <a:p>
          <a:pPr marL="114300" lvl="1" indent="-114300" algn="l" defTabSz="533400">
            <a:lnSpc>
              <a:spcPct val="90000"/>
            </a:lnSpc>
            <a:spcBef>
              <a:spcPct val="0"/>
            </a:spcBef>
            <a:spcAft>
              <a:spcPct val="15000"/>
            </a:spcAft>
            <a:buChar char="••"/>
          </a:pPr>
          <a:r>
            <a:rPr lang="tr-TR" sz="1200" b="1" kern="1200" dirty="0" smtClean="0">
              <a:solidFill>
                <a:schemeClr val="tx1">
                  <a:lumMod val="95000"/>
                  <a:lumOff val="5000"/>
                </a:schemeClr>
              </a:solidFill>
            </a:rPr>
            <a:t>Teorik</a:t>
          </a:r>
          <a:endParaRPr lang="tr-TR" sz="1200" b="1" kern="1200" dirty="0">
            <a:solidFill>
              <a:schemeClr val="tx1">
                <a:lumMod val="95000"/>
                <a:lumOff val="5000"/>
              </a:schemeClr>
            </a:solidFill>
          </a:endParaRPr>
        </a:p>
        <a:p>
          <a:pPr marL="114300" lvl="1" indent="-114300" algn="l" defTabSz="533400">
            <a:lnSpc>
              <a:spcPct val="90000"/>
            </a:lnSpc>
            <a:spcBef>
              <a:spcPct val="0"/>
            </a:spcBef>
            <a:spcAft>
              <a:spcPct val="15000"/>
            </a:spcAft>
            <a:buChar char="••"/>
          </a:pPr>
          <a:r>
            <a:rPr lang="tr-TR" sz="1200" b="1" kern="1200" dirty="0" smtClean="0">
              <a:solidFill>
                <a:schemeClr val="tx1">
                  <a:lumMod val="95000"/>
                  <a:lumOff val="5000"/>
                </a:schemeClr>
              </a:solidFill>
            </a:rPr>
            <a:t>Uygulamalı</a:t>
          </a:r>
          <a:endParaRPr lang="tr-TR" sz="1200" b="1" kern="1200" dirty="0">
            <a:solidFill>
              <a:schemeClr val="tx1">
                <a:lumMod val="95000"/>
                <a:lumOff val="5000"/>
              </a:schemeClr>
            </a:solidFill>
          </a:endParaRPr>
        </a:p>
      </dsp:txBody>
      <dsp:txXfrm>
        <a:off x="2300883" y="1749896"/>
        <a:ext cx="1854494" cy="1487834"/>
      </dsp:txXfrm>
    </dsp:sp>
    <dsp:sp modelId="{4DAC2E6F-F59D-4AE5-B2C1-58FD304A339D}">
      <dsp:nvSpPr>
        <dsp:cNvPr id="0" name=""/>
        <dsp:cNvSpPr/>
      </dsp:nvSpPr>
      <dsp:spPr>
        <a:xfrm>
          <a:off x="4623721" y="1586973"/>
          <a:ext cx="2217005" cy="1813681"/>
        </a:xfrm>
        <a:prstGeom prst="roundRect">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tr-TR" sz="1800" b="1" kern="1200" dirty="0" smtClean="0">
              <a:solidFill>
                <a:schemeClr val="tx1">
                  <a:lumMod val="95000"/>
                  <a:lumOff val="5000"/>
                </a:schemeClr>
              </a:solidFill>
            </a:rPr>
            <a:t>3) Teorik Ehliyet Sınavına Gir</a:t>
          </a:r>
          <a:endParaRPr lang="tr-TR" sz="1800" b="1" kern="1200" dirty="0">
            <a:solidFill>
              <a:schemeClr val="tx1">
                <a:lumMod val="95000"/>
                <a:lumOff val="5000"/>
              </a:schemeClr>
            </a:solidFill>
          </a:endParaRPr>
        </a:p>
        <a:p>
          <a:pPr marL="114300" lvl="1" indent="-114300" algn="l" defTabSz="577850">
            <a:lnSpc>
              <a:spcPct val="90000"/>
            </a:lnSpc>
            <a:spcBef>
              <a:spcPct val="0"/>
            </a:spcBef>
            <a:spcAft>
              <a:spcPct val="15000"/>
            </a:spcAft>
            <a:buChar char="••"/>
          </a:pPr>
          <a:r>
            <a:rPr lang="tr-TR" sz="1300" b="1" kern="1200" dirty="0" smtClean="0">
              <a:solidFill>
                <a:schemeClr val="tx1">
                  <a:lumMod val="95000"/>
                  <a:lumOff val="5000"/>
                </a:schemeClr>
              </a:solidFill>
            </a:rPr>
            <a:t>Trafik ve Çevre Bilgisi</a:t>
          </a:r>
          <a:endParaRPr lang="tr-TR" sz="1300" b="1" kern="1200" dirty="0">
            <a:solidFill>
              <a:schemeClr val="tx1">
                <a:lumMod val="95000"/>
                <a:lumOff val="5000"/>
              </a:schemeClr>
            </a:solidFill>
          </a:endParaRPr>
        </a:p>
        <a:p>
          <a:pPr marL="114300" lvl="1" indent="-114300" algn="l" defTabSz="577850">
            <a:lnSpc>
              <a:spcPct val="90000"/>
            </a:lnSpc>
            <a:spcBef>
              <a:spcPct val="0"/>
            </a:spcBef>
            <a:spcAft>
              <a:spcPct val="15000"/>
            </a:spcAft>
            <a:buChar char="••"/>
          </a:pPr>
          <a:r>
            <a:rPr lang="tr-TR" sz="1300" b="1" kern="1200" dirty="0" smtClean="0">
              <a:solidFill>
                <a:schemeClr val="tx1">
                  <a:lumMod val="95000"/>
                  <a:lumOff val="5000"/>
                </a:schemeClr>
              </a:solidFill>
            </a:rPr>
            <a:t>Motor ve Sürüş Teknikleri</a:t>
          </a:r>
          <a:endParaRPr lang="tr-TR" sz="1300" b="1" kern="1200" dirty="0">
            <a:solidFill>
              <a:schemeClr val="tx1">
                <a:lumMod val="95000"/>
                <a:lumOff val="5000"/>
              </a:schemeClr>
            </a:solidFill>
          </a:endParaRPr>
        </a:p>
        <a:p>
          <a:pPr marL="114300" lvl="1" indent="-114300" algn="l" defTabSz="577850">
            <a:lnSpc>
              <a:spcPct val="90000"/>
            </a:lnSpc>
            <a:spcBef>
              <a:spcPct val="0"/>
            </a:spcBef>
            <a:spcAft>
              <a:spcPct val="15000"/>
            </a:spcAft>
            <a:buChar char="••"/>
          </a:pPr>
          <a:r>
            <a:rPr lang="tr-TR" sz="1300" b="1" kern="1200" dirty="0" smtClean="0">
              <a:solidFill>
                <a:schemeClr val="tx1">
                  <a:lumMod val="95000"/>
                  <a:lumOff val="5000"/>
                </a:schemeClr>
              </a:solidFill>
            </a:rPr>
            <a:t>İlk yardım</a:t>
          </a:r>
          <a:endParaRPr lang="tr-TR" sz="1300" b="1" kern="1200" dirty="0">
            <a:solidFill>
              <a:schemeClr val="tx1">
                <a:lumMod val="95000"/>
                <a:lumOff val="5000"/>
              </a:schemeClr>
            </a:solidFill>
          </a:endParaRPr>
        </a:p>
      </dsp:txBody>
      <dsp:txXfrm>
        <a:off x="4712258" y="1675510"/>
        <a:ext cx="2039931" cy="1636607"/>
      </dsp:txXfrm>
    </dsp:sp>
    <dsp:sp modelId="{E03A2F01-1B72-4416-91B0-90907A8B4888}">
      <dsp:nvSpPr>
        <dsp:cNvPr id="0" name=""/>
        <dsp:cNvSpPr/>
      </dsp:nvSpPr>
      <dsp:spPr>
        <a:xfrm>
          <a:off x="7228582" y="1586973"/>
          <a:ext cx="2217005" cy="1813681"/>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dirty="0" smtClean="0"/>
            <a:t>4) Uygulamalı Ehliyet Sınavına Gir</a:t>
          </a:r>
          <a:endParaRPr lang="tr-TR" sz="1800" b="1" kern="1200" dirty="0"/>
        </a:p>
      </dsp:txBody>
      <dsp:txXfrm>
        <a:off x="7317119" y="1675510"/>
        <a:ext cx="2039931" cy="1636607"/>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92552-F994-447D-92DF-BF80EF4BF9DD}" type="datetimeFigureOut">
              <a:rPr lang="tr-TR" smtClean="0"/>
              <a:t>20.10.2017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26A70-7BC3-4CC9-817F-5EE65982C3AF}" type="slidenum">
              <a:rPr lang="tr-TR" smtClean="0"/>
              <a:t>‹#›</a:t>
            </a:fld>
            <a:endParaRPr lang="tr-TR"/>
          </a:p>
        </p:txBody>
      </p:sp>
    </p:spTree>
    <p:extLst>
      <p:ext uri="{BB962C8B-B14F-4D97-AF65-F5344CB8AC3E}">
        <p14:creationId xmlns:p14="http://schemas.microsoft.com/office/powerpoint/2010/main" val="900006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C826A70-7BC3-4CC9-817F-5EE65982C3AF}" type="slidenum">
              <a:rPr lang="tr-TR" smtClean="0"/>
              <a:t>16</a:t>
            </a:fld>
            <a:endParaRPr lang="tr-TR"/>
          </a:p>
        </p:txBody>
      </p:sp>
    </p:spTree>
    <p:extLst>
      <p:ext uri="{BB962C8B-B14F-4D97-AF65-F5344CB8AC3E}">
        <p14:creationId xmlns:p14="http://schemas.microsoft.com/office/powerpoint/2010/main" val="3417118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9F6CD10-AC57-4304-9F2D-9E1DF280840D}" type="slidenum">
              <a:rPr lang="tr-TR" smtClean="0"/>
              <a:t>44</a:t>
            </a:fld>
            <a:endParaRPr lang="tr-TR"/>
          </a:p>
        </p:txBody>
      </p:sp>
    </p:spTree>
    <p:extLst>
      <p:ext uri="{BB962C8B-B14F-4D97-AF65-F5344CB8AC3E}">
        <p14:creationId xmlns:p14="http://schemas.microsoft.com/office/powerpoint/2010/main" val="303460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9F6CD10-AC57-4304-9F2D-9E1DF280840D}" type="slidenum">
              <a:rPr lang="tr-TR" smtClean="0"/>
              <a:t>45</a:t>
            </a:fld>
            <a:endParaRPr lang="tr-TR"/>
          </a:p>
        </p:txBody>
      </p:sp>
    </p:spTree>
    <p:extLst>
      <p:ext uri="{BB962C8B-B14F-4D97-AF65-F5344CB8AC3E}">
        <p14:creationId xmlns:p14="http://schemas.microsoft.com/office/powerpoint/2010/main" val="382901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99F6CD10-AC57-4304-9F2D-9E1DF280840D}" type="slidenum">
              <a:rPr lang="tr-TR" smtClean="0"/>
              <a:t>46</a:t>
            </a:fld>
            <a:endParaRPr lang="tr-TR"/>
          </a:p>
        </p:txBody>
      </p:sp>
    </p:spTree>
    <p:extLst>
      <p:ext uri="{BB962C8B-B14F-4D97-AF65-F5344CB8AC3E}">
        <p14:creationId xmlns:p14="http://schemas.microsoft.com/office/powerpoint/2010/main" val="230109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02523794-69E2-45EF-82E6-DBC0E6F1268D}" type="datetimeFigureOut">
              <a:rPr lang="tr-TR" smtClean="0"/>
              <a:t>20.10.2017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397833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23794-69E2-45EF-82E6-DBC0E6F1268D}" type="datetimeFigureOut">
              <a:rPr lang="tr-TR" smtClean="0"/>
              <a:t>20.10.2017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103812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23794-69E2-45EF-82E6-DBC0E6F1268D}" type="datetimeFigureOut">
              <a:rPr lang="tr-TR" smtClean="0"/>
              <a:t>20.10.2017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226878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2523794-69E2-45EF-82E6-DBC0E6F1268D}" type="datetimeFigureOut">
              <a:rPr lang="tr-TR" smtClean="0"/>
              <a:t>20.10.2017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1504232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02523794-69E2-45EF-82E6-DBC0E6F1268D}" type="datetimeFigureOut">
              <a:rPr lang="tr-TR" smtClean="0"/>
              <a:t>20.10.2017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2417036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2523794-69E2-45EF-82E6-DBC0E6F1268D}" type="datetimeFigureOut">
              <a:rPr lang="tr-TR" smtClean="0"/>
              <a:t>20.10.2017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345935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2523794-69E2-45EF-82E6-DBC0E6F1268D}" type="datetimeFigureOut">
              <a:rPr lang="tr-TR" smtClean="0"/>
              <a:t>20.10.2017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3244458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2523794-69E2-45EF-82E6-DBC0E6F1268D}" type="datetimeFigureOut">
              <a:rPr lang="tr-TR" smtClean="0"/>
              <a:t>20.10.2017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479409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2523794-69E2-45EF-82E6-DBC0E6F1268D}" type="datetimeFigureOut">
              <a:rPr lang="tr-TR" smtClean="0"/>
              <a:t>20.10.2017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96385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2523794-69E2-45EF-82E6-DBC0E6F1268D}" type="datetimeFigureOut">
              <a:rPr lang="tr-TR" smtClean="0"/>
              <a:t>20.10.2017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219274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2523794-69E2-45EF-82E6-DBC0E6F1268D}" type="datetimeFigureOut">
              <a:rPr lang="tr-TR" smtClean="0"/>
              <a:t>20.10.2017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4474286-6FEC-4481-A592-CB17CFBB908E}" type="slidenum">
              <a:rPr lang="tr-TR" smtClean="0"/>
              <a:t>‹#›</a:t>
            </a:fld>
            <a:endParaRPr lang="tr-TR"/>
          </a:p>
        </p:txBody>
      </p:sp>
    </p:spTree>
    <p:extLst>
      <p:ext uri="{BB962C8B-B14F-4D97-AF65-F5344CB8AC3E}">
        <p14:creationId xmlns:p14="http://schemas.microsoft.com/office/powerpoint/2010/main" val="1952181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23794-69E2-45EF-82E6-DBC0E6F1268D}" type="datetimeFigureOut">
              <a:rPr lang="tr-TR" smtClean="0"/>
              <a:t>20.10.2017</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74286-6FEC-4481-A592-CB17CFBB908E}" type="slidenum">
              <a:rPr lang="tr-TR" smtClean="0"/>
              <a:t>‹#›</a:t>
            </a:fld>
            <a:endParaRPr lang="tr-TR"/>
          </a:p>
        </p:txBody>
      </p:sp>
    </p:spTree>
    <p:extLst>
      <p:ext uri="{BB962C8B-B14F-4D97-AF65-F5344CB8AC3E}">
        <p14:creationId xmlns:p14="http://schemas.microsoft.com/office/powerpoint/2010/main" val="2248015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3.png"/><Relationship Id="rId7" Type="http://schemas.openxmlformats.org/officeDocument/2006/relationships/diagramLayout" Target="../diagrams/layout4.xml"/><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5.jpeg"/><Relationship Id="rId10" Type="http://schemas.microsoft.com/office/2007/relationships/diagramDrawing" Target="../diagrams/drawing4.xml"/><Relationship Id="rId4" Type="http://schemas.openxmlformats.org/officeDocument/2006/relationships/image" Target="../media/image24.png"/><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5.xml"/><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openxmlformats.org/officeDocument/2006/relationships/image" Target="../media/image44.png"/><Relationship Id="rId5" Type="http://schemas.openxmlformats.org/officeDocument/2006/relationships/diagramColors" Target="../diagrams/colors5.xml"/><Relationship Id="rId10" Type="http://schemas.openxmlformats.org/officeDocument/2006/relationships/image" Target="../media/image43.jpeg"/><Relationship Id="rId4" Type="http://schemas.openxmlformats.org/officeDocument/2006/relationships/diagramQuickStyle" Target="../diagrams/quickStyle5.xml"/><Relationship Id="rId9"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12192000" cy="6858000"/>
          </a:xfrm>
          <a:prstGeom prst="rect">
            <a:avLst/>
          </a:prstGeom>
          <a:solidFill>
            <a:schemeClr val="bg1"/>
          </a:solidFill>
          <a:ln w="57150">
            <a:solidFill>
              <a:srgbClr val="FF66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328" y="232011"/>
            <a:ext cx="996287" cy="996287"/>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4346" y="259306"/>
            <a:ext cx="1091828" cy="1009935"/>
          </a:xfrm>
          <a:prstGeom prst="rect">
            <a:avLst/>
          </a:prstGeom>
        </p:spPr>
      </p:pic>
      <p:sp>
        <p:nvSpPr>
          <p:cNvPr id="8" name="Dikdörtgen 7"/>
          <p:cNvSpPr/>
          <p:nvPr/>
        </p:nvSpPr>
        <p:spPr>
          <a:xfrm>
            <a:off x="514066" y="259306"/>
            <a:ext cx="11163868" cy="996287"/>
          </a:xfrm>
          <a:prstGeom prst="rect">
            <a:avLst/>
          </a:prstGeom>
          <a:noFill/>
          <a:ln w="57150">
            <a:solidFill>
              <a:srgbClr val="FF66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EMNİYET GENEL MÜDÜRLÜĞÜ</a:t>
            </a:r>
          </a:p>
          <a:p>
            <a:pPr algn="ctr"/>
            <a:r>
              <a:rPr lang="tr-TR" sz="2400" b="1" dirty="0" smtClean="0">
                <a:solidFill>
                  <a:schemeClr val="tx1">
                    <a:lumMod val="95000"/>
                    <a:lumOff val="5000"/>
                  </a:schemeClr>
                </a:solidFill>
              </a:rPr>
              <a:t>Trafik Hizmetleri Başkanlığı</a:t>
            </a:r>
            <a:endParaRPr lang="tr-TR" sz="2400" b="1" dirty="0">
              <a:solidFill>
                <a:schemeClr val="tx1">
                  <a:lumMod val="95000"/>
                  <a:lumOff val="5000"/>
                </a:schemeClr>
              </a:solidFill>
            </a:endParaRPr>
          </a:p>
        </p:txBody>
      </p:sp>
      <p:sp>
        <p:nvSpPr>
          <p:cNvPr id="9" name="1 Başlık"/>
          <p:cNvSpPr txBox="1">
            <a:spLocks/>
          </p:cNvSpPr>
          <p:nvPr/>
        </p:nvSpPr>
        <p:spPr>
          <a:xfrm>
            <a:off x="2495600" y="3321784"/>
            <a:ext cx="7200800" cy="1470025"/>
          </a:xfrm>
          <a:prstGeom prst="rect">
            <a:avLst/>
          </a:prstGeom>
        </p:spPr>
        <p:txBody>
          <a:bodyPr vert="horz" lIns="91440" tIns="45720" rIns="91440" bIns="45720" rtlCol="0" anchor="ctr">
            <a:noAutofit/>
          </a:bodyPr>
          <a:lstStyle/>
          <a:p>
            <a:pPr algn="ctr">
              <a:spcBef>
                <a:spcPct val="0"/>
              </a:spcBef>
            </a:pPr>
            <a:r>
              <a:rPr kumimoji="0" lang="tr-TR" sz="3600" b="1" i="0" u="none" strike="noStrike" kern="1200" cap="none" spc="0" normalizeH="0" baseline="0" noProof="0" dirty="0" smtClean="0">
                <a:ln>
                  <a:noFill/>
                </a:ln>
                <a:solidFill>
                  <a:schemeClr val="tx1">
                    <a:lumMod val="95000"/>
                    <a:lumOff val="5000"/>
                  </a:schemeClr>
                </a:solidFill>
                <a:effectLst/>
                <a:uLnTx/>
                <a:uFillTx/>
                <a:ea typeface="+mj-ea"/>
                <a:cs typeface="+mj-cs"/>
              </a:rPr>
              <a:t>MODÜL 3</a:t>
            </a:r>
            <a:br>
              <a:rPr kumimoji="0" lang="tr-TR" sz="3600" b="1" i="0" u="none" strike="noStrike" kern="1200" cap="none" spc="0" normalizeH="0" baseline="0" noProof="0" dirty="0" smtClean="0">
                <a:ln>
                  <a:noFill/>
                </a:ln>
                <a:solidFill>
                  <a:schemeClr val="tx1">
                    <a:lumMod val="95000"/>
                    <a:lumOff val="5000"/>
                  </a:schemeClr>
                </a:solidFill>
                <a:effectLst/>
                <a:uLnTx/>
                <a:uFillTx/>
                <a:ea typeface="+mj-ea"/>
                <a:cs typeface="+mj-cs"/>
              </a:rPr>
            </a:br>
            <a:r>
              <a:rPr lang="tr-TR" sz="3600" b="1" dirty="0" smtClean="0">
                <a:solidFill>
                  <a:schemeClr val="tx1">
                    <a:lumMod val="95000"/>
                    <a:lumOff val="5000"/>
                  </a:schemeClr>
                </a:solidFill>
              </a:rPr>
              <a:t>12-17 YAŞ GRUBU İÇİN </a:t>
            </a:r>
          </a:p>
          <a:p>
            <a:pPr algn="ctr">
              <a:spcBef>
                <a:spcPct val="0"/>
              </a:spcBef>
            </a:pPr>
            <a:r>
              <a:rPr lang="tr-TR" sz="3600" b="1" dirty="0" smtClean="0">
                <a:solidFill>
                  <a:schemeClr val="tx1">
                    <a:lumMod val="95000"/>
                    <a:lumOff val="5000"/>
                  </a:schemeClr>
                </a:solidFill>
              </a:rPr>
              <a:t>TRAFİK EĞİTİMİ</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3600" b="0" i="0" u="none" strike="noStrike" kern="1200" cap="none" spc="0" normalizeH="0" baseline="0" noProof="0" dirty="0">
              <a:ln>
                <a:noFill/>
              </a:ln>
              <a:solidFill>
                <a:schemeClr val="tx1">
                  <a:lumMod val="95000"/>
                  <a:lumOff val="5000"/>
                </a:schemeClr>
              </a:solidFill>
              <a:effectLst/>
              <a:uLnTx/>
              <a:uFillTx/>
              <a:ea typeface="+mj-ea"/>
              <a:cs typeface="+mj-cs"/>
            </a:endParaRPr>
          </a:p>
        </p:txBody>
      </p:sp>
    </p:spTree>
    <p:extLst>
      <p:ext uri="{BB962C8B-B14F-4D97-AF65-F5344CB8AC3E}">
        <p14:creationId xmlns:p14="http://schemas.microsoft.com/office/powerpoint/2010/main" val="14554649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510406" y="973559"/>
            <a:ext cx="10587085" cy="31085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rPr>
              <a:t>2. Trafikte İnsanların Oynadığı Roller</a:t>
            </a:r>
          </a:p>
          <a:p>
            <a:r>
              <a:rPr lang="tr-TR" sz="2800" b="1" dirty="0">
                <a:ln/>
              </a:rPr>
              <a:t>2</a:t>
            </a:r>
            <a:r>
              <a:rPr lang="tr-TR" sz="2800" b="1" cap="none" spc="0" dirty="0" smtClean="0">
                <a:ln/>
                <a:effectLst/>
              </a:rPr>
              <a:t>.1. Sürücü</a:t>
            </a:r>
          </a:p>
          <a:p>
            <a:r>
              <a:rPr lang="tr-TR" sz="2800" b="1" dirty="0" smtClean="0">
                <a:ln/>
              </a:rPr>
              <a:t>	</a:t>
            </a:r>
          </a:p>
          <a:p>
            <a:r>
              <a:rPr lang="tr-TR" sz="2800" b="1" dirty="0">
                <a:ln/>
              </a:rPr>
              <a:t>	</a:t>
            </a:r>
            <a:r>
              <a:rPr lang="tr-TR" sz="2400" b="1" dirty="0" smtClean="0">
                <a:ln/>
              </a:rPr>
              <a:t>Motorlu </a:t>
            </a:r>
            <a:r>
              <a:rPr lang="tr-TR" sz="2400" b="1" dirty="0">
                <a:ln/>
              </a:rPr>
              <a:t>veya motorsuz bir aracı sevk ve idare eden kişilere trafikte SÜRÜCÜ denir.</a:t>
            </a:r>
          </a:p>
          <a:p>
            <a:endParaRPr lang="tr-TR" sz="2800" b="1" cap="none" spc="0" dirty="0" smtClean="0">
              <a:ln/>
              <a:effectLst/>
            </a:endParaRPr>
          </a:p>
          <a:p>
            <a:r>
              <a:rPr lang="tr-TR" sz="2800" b="1" dirty="0" smtClean="0">
                <a:ln/>
              </a:rPr>
              <a:t>	</a:t>
            </a:r>
            <a:endParaRPr lang="tr-TR" sz="2800" b="1" cap="none" spc="0" dirty="0">
              <a:ln/>
              <a:effectLst/>
            </a:endParaRPr>
          </a:p>
        </p:txBody>
      </p:sp>
      <p:pic>
        <p:nvPicPr>
          <p:cNvPr id="4098" name="Picture 2" descr="Driver and passenger ile ilgili görsel sonuc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742" b="21306"/>
          <a:stretch/>
        </p:blipFill>
        <p:spPr bwMode="auto">
          <a:xfrm>
            <a:off x="1442748" y="3144982"/>
            <a:ext cx="5664634" cy="354880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4100" name="Picture 4" descr="Bike rider png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4956" y="3144982"/>
            <a:ext cx="3535444" cy="3535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1911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06830" y="1128248"/>
            <a:ext cx="11338805" cy="181588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a:ln/>
              </a:rPr>
              <a:t>2</a:t>
            </a:r>
            <a:r>
              <a:rPr lang="tr-TR" sz="2800" b="1" cap="none" spc="0" dirty="0" smtClean="0">
                <a:ln/>
                <a:effectLst/>
              </a:rPr>
              <a:t>. Trafikte İnsanların Oynadığı Roller</a:t>
            </a:r>
          </a:p>
          <a:p>
            <a:r>
              <a:rPr lang="tr-TR" sz="2800" b="1" dirty="0">
                <a:ln/>
              </a:rPr>
              <a:t>2</a:t>
            </a:r>
            <a:r>
              <a:rPr lang="tr-TR" sz="2800" b="1" cap="none" spc="0" dirty="0" smtClean="0">
                <a:ln/>
                <a:effectLst/>
              </a:rPr>
              <a:t>.2</a:t>
            </a:r>
            <a:r>
              <a:rPr lang="tr-TR" sz="2800" b="1" dirty="0">
                <a:ln/>
              </a:rPr>
              <a:t>. </a:t>
            </a:r>
            <a:r>
              <a:rPr lang="tr-TR" sz="2800" b="1" dirty="0" smtClean="0">
                <a:ln/>
              </a:rPr>
              <a:t>Yolcu</a:t>
            </a:r>
          </a:p>
          <a:p>
            <a:r>
              <a:rPr lang="tr-TR" sz="2800" b="1" dirty="0" smtClean="0">
                <a:ln/>
              </a:rPr>
              <a:t>	</a:t>
            </a:r>
            <a:r>
              <a:rPr lang="tr-TR" sz="2400" b="1" dirty="0" smtClean="0">
                <a:ln/>
              </a:rPr>
              <a:t>Aracı </a:t>
            </a:r>
            <a:r>
              <a:rPr lang="tr-TR" sz="2400" b="1" dirty="0">
                <a:ln/>
              </a:rPr>
              <a:t>kullanan sürücü ile hizmetliler dışında araçta bulunan </a:t>
            </a:r>
            <a:r>
              <a:rPr lang="tr-TR" sz="2400" b="1" dirty="0" smtClean="0">
                <a:ln/>
              </a:rPr>
              <a:t>kişilere YOLCU denir.	</a:t>
            </a:r>
            <a:r>
              <a:rPr lang="tr-TR" sz="2800" b="1" dirty="0" smtClean="0">
                <a:ln/>
              </a:rPr>
              <a:t>	</a:t>
            </a:r>
            <a:endParaRPr lang="tr-TR" sz="2800" b="1" cap="none" spc="0" dirty="0" smtClean="0">
              <a:ln/>
              <a:effectLst/>
            </a:endParaRPr>
          </a:p>
        </p:txBody>
      </p:sp>
      <p:pic>
        <p:nvPicPr>
          <p:cNvPr id="5122"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r="7428" b="6824"/>
          <a:stretch/>
        </p:blipFill>
        <p:spPr bwMode="auto">
          <a:xfrm>
            <a:off x="1690169" y="2630151"/>
            <a:ext cx="7232158" cy="398444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521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67139" y="947813"/>
            <a:ext cx="10103370" cy="218521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a:ln/>
              </a:rPr>
              <a:t>2</a:t>
            </a:r>
            <a:r>
              <a:rPr lang="tr-TR" sz="2800" b="1" cap="none" spc="0" dirty="0" smtClean="0">
                <a:ln/>
                <a:effectLst/>
              </a:rPr>
              <a:t>. Trafikte İnsanların Oynadığı Roller</a:t>
            </a:r>
          </a:p>
          <a:p>
            <a:r>
              <a:rPr lang="tr-TR" sz="2800" b="1" dirty="0">
                <a:ln/>
              </a:rPr>
              <a:t>2</a:t>
            </a:r>
            <a:r>
              <a:rPr lang="tr-TR" sz="2800" b="1" cap="none" spc="0" dirty="0" smtClean="0">
                <a:ln/>
                <a:effectLst/>
              </a:rPr>
              <a:t>.3</a:t>
            </a:r>
            <a:r>
              <a:rPr lang="tr-TR" sz="2800" b="1" dirty="0">
                <a:ln/>
              </a:rPr>
              <a:t>. </a:t>
            </a:r>
            <a:r>
              <a:rPr lang="tr-TR" sz="2800" b="1" dirty="0" smtClean="0">
                <a:ln/>
              </a:rPr>
              <a:t>Yaya</a:t>
            </a:r>
          </a:p>
          <a:p>
            <a:r>
              <a:rPr lang="tr-TR" sz="2800" b="1" dirty="0">
                <a:ln/>
              </a:rPr>
              <a:t>	</a:t>
            </a:r>
            <a:r>
              <a:rPr lang="tr-TR" sz="2400" b="1" dirty="0" smtClean="0">
                <a:ln/>
              </a:rPr>
              <a:t>Karayolu </a:t>
            </a:r>
            <a:r>
              <a:rPr lang="tr-TR" sz="2400" b="1" dirty="0">
                <a:ln/>
              </a:rPr>
              <a:t>üzerinde hareketli veya hareketsiz bulunan insanlara YAYA denir</a:t>
            </a:r>
            <a:r>
              <a:rPr lang="tr-TR" sz="2400" b="1" dirty="0" smtClean="0">
                <a:ln/>
              </a:rPr>
              <a:t>. Yaya, trafik sisteminin en savunmasız elemanıdır. Bu sebeple yayalar trafik ortamında çok daha dikkatli olmalıdır.</a:t>
            </a:r>
            <a:r>
              <a:rPr lang="tr-TR" sz="2800" b="1" dirty="0" smtClean="0">
                <a:ln/>
              </a:rPr>
              <a:t>	</a:t>
            </a:r>
            <a:endParaRPr lang="tr-TR" sz="2800" b="1" cap="none" spc="0" dirty="0" smtClean="0">
              <a:ln/>
              <a:effectLst/>
            </a:endParaRPr>
          </a:p>
        </p:txBody>
      </p:sp>
      <p:pic>
        <p:nvPicPr>
          <p:cNvPr id="6146" name="Picture 2" descr="pedestrian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243" y="2576948"/>
            <a:ext cx="6312459" cy="398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3302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10485" y="947813"/>
            <a:ext cx="10103370"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a:t>
            </a:r>
            <a:r>
              <a:rPr lang="tr-TR" sz="2800" b="1" cap="none" spc="0" dirty="0" smtClean="0">
                <a:ln/>
                <a:effectLst/>
              </a:rPr>
              <a:t>. Trafik Güvenliğinin Önemi</a:t>
            </a:r>
          </a:p>
          <a:p>
            <a:r>
              <a:rPr lang="tr-TR" sz="2400" b="1" dirty="0" smtClean="0">
                <a:ln/>
              </a:rPr>
              <a:t>3.1. Dünyada ve Ülkemizde Trafik Güvenliği </a:t>
            </a:r>
            <a:r>
              <a:rPr lang="tr-TR" sz="2800" b="1" dirty="0" smtClean="0">
                <a:ln/>
              </a:rPr>
              <a:t>	</a:t>
            </a:r>
            <a:endParaRPr lang="tr-TR" sz="2800" b="1" cap="none" spc="0" dirty="0" smtClean="0">
              <a:ln/>
              <a:effectLst/>
            </a:endParaRPr>
          </a:p>
        </p:txBody>
      </p:sp>
      <p:pic>
        <p:nvPicPr>
          <p:cNvPr id="7170" name="Picture 2" descr="world p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6359" y="2141341"/>
            <a:ext cx="4115641"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010485" y="2012756"/>
            <a:ext cx="7454645" cy="452431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tr-TR" sz="2400" b="1" dirty="0" smtClean="0">
                <a:ln/>
              </a:rPr>
              <a:t>Dünya </a:t>
            </a:r>
            <a:r>
              <a:rPr lang="tr-TR" sz="2400" b="1" dirty="0">
                <a:ln/>
              </a:rPr>
              <a:t>S</a:t>
            </a:r>
            <a:r>
              <a:rPr lang="tr-TR" sz="2400" b="1" dirty="0" smtClean="0">
                <a:ln/>
              </a:rPr>
              <a:t>ağlık Örgütü’nün «2015 Yol Güvenliği Küresel Durum Raporu» </a:t>
            </a:r>
            <a:r>
              <a:rPr lang="tr-TR" sz="2400" b="1" dirty="0" err="1" smtClean="0">
                <a:ln/>
              </a:rPr>
              <a:t>na</a:t>
            </a:r>
            <a:r>
              <a:rPr lang="tr-TR" sz="2400" b="1" dirty="0" smtClean="0">
                <a:ln/>
              </a:rPr>
              <a:t> göre trafik kazalarına bağlı olarak;</a:t>
            </a:r>
          </a:p>
          <a:p>
            <a:pPr algn="just"/>
            <a:endParaRPr lang="tr-TR" sz="2400" b="1" dirty="0" smtClean="0">
              <a:ln/>
            </a:endParaRPr>
          </a:p>
          <a:p>
            <a:pPr algn="just"/>
            <a:r>
              <a:rPr lang="tr-TR" sz="2400" b="1" dirty="0">
                <a:ln/>
              </a:rPr>
              <a:t> </a:t>
            </a:r>
            <a:r>
              <a:rPr lang="tr-TR" sz="2400" b="1" dirty="0" smtClean="0">
                <a:ln/>
              </a:rPr>
              <a:t>Her yıl 1.250.000 insanın hayatını kaybettiği,</a:t>
            </a:r>
          </a:p>
          <a:p>
            <a:pPr algn="just"/>
            <a:endParaRPr lang="tr-TR" sz="2400" b="1" dirty="0" smtClean="0">
              <a:ln/>
            </a:endParaRPr>
          </a:p>
          <a:p>
            <a:pPr algn="just"/>
            <a:r>
              <a:rPr lang="tr-TR" sz="2400" b="1" dirty="0" smtClean="0">
                <a:ln/>
              </a:rPr>
              <a:t>Bu ölümlerin büyük bir bölümünün düşük ve orta gelirli ülkelerde meydana geldiği,</a:t>
            </a:r>
          </a:p>
          <a:p>
            <a:pPr algn="just"/>
            <a:endParaRPr lang="tr-TR" sz="2400" b="1" dirty="0">
              <a:ln/>
            </a:endParaRPr>
          </a:p>
          <a:p>
            <a:pPr algn="just"/>
            <a:r>
              <a:rPr lang="tr-TR" sz="2400" b="1" dirty="0" smtClean="0">
                <a:ln/>
              </a:rPr>
              <a:t>Trafik kazası kaynaklı ölümlerin %49’unu yayalar, bisiklet ve motosiklet sürücülerinin oluşturduğu,</a:t>
            </a:r>
          </a:p>
          <a:p>
            <a:pPr algn="just"/>
            <a:endParaRPr lang="tr-TR" sz="2400" b="1" dirty="0">
              <a:ln/>
            </a:endParaRPr>
          </a:p>
          <a:p>
            <a:pPr algn="just"/>
            <a:r>
              <a:rPr lang="tr-TR" sz="2400" b="1" dirty="0" smtClean="0">
                <a:ln/>
              </a:rPr>
              <a:t>bildirilmiştir. 	</a:t>
            </a:r>
            <a:endParaRPr lang="tr-TR" sz="2400" b="1" cap="none" spc="0" dirty="0" smtClean="0">
              <a:ln/>
              <a:effectLst/>
            </a:endParaRPr>
          </a:p>
        </p:txBody>
      </p:sp>
    </p:spTree>
    <p:extLst>
      <p:ext uri="{BB962C8B-B14F-4D97-AF65-F5344CB8AC3E}">
        <p14:creationId xmlns:p14="http://schemas.microsoft.com/office/powerpoint/2010/main" val="40788763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24339" y="1114069"/>
            <a:ext cx="10103370" cy="8925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a:t>
            </a:r>
            <a:r>
              <a:rPr lang="tr-TR" sz="2800" b="1" cap="none" spc="0" dirty="0" smtClean="0">
                <a:ln/>
                <a:effectLst/>
              </a:rPr>
              <a:t>. Trafik Güvenliğinin Önemi</a:t>
            </a:r>
          </a:p>
          <a:p>
            <a:r>
              <a:rPr lang="tr-TR" sz="2400" b="1" dirty="0" smtClean="0">
                <a:ln/>
              </a:rPr>
              <a:t>3.1. Dünyada ve Ülkemizde Trafik Güvenliği </a:t>
            </a:r>
            <a:endParaRPr lang="tr-TR" sz="2400" b="1" cap="none" spc="0" dirty="0" smtClean="0">
              <a:ln/>
              <a:effectLst/>
            </a:endParaRPr>
          </a:p>
        </p:txBody>
      </p:sp>
      <p:pic>
        <p:nvPicPr>
          <p:cNvPr id="7170" name="Picture 2" descr="world p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6359" y="1808225"/>
            <a:ext cx="4115641" cy="3429001"/>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024339" y="2439621"/>
            <a:ext cx="6831596"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tr-TR" sz="2400" b="1" dirty="0" smtClean="0">
                <a:ln/>
              </a:rPr>
              <a:t>	Trafik Güvenliği konusu toplumun her kesimini ilgilendiren önemli bir halk sağlığı sorunudur.</a:t>
            </a:r>
          </a:p>
          <a:p>
            <a:pPr algn="just"/>
            <a:endParaRPr lang="tr-TR" sz="2400" b="1" cap="none" spc="0" dirty="0">
              <a:ln/>
              <a:effectLst/>
            </a:endParaRPr>
          </a:p>
          <a:p>
            <a:pPr algn="just"/>
            <a:r>
              <a:rPr lang="tr-TR" sz="2400" b="1" dirty="0" smtClean="0">
                <a:ln/>
              </a:rPr>
              <a:t>	Trafik Güvenliği konusunda, karşılaşılabilecek riskleri en aza indirmek için; tüm yol kullanıcıların bu sorumluluk bilinci ile hareket etmesi yaşamsal bir zorunluluktur.</a:t>
            </a:r>
            <a:endParaRPr lang="tr-TR" sz="2400" b="1" cap="none" spc="0" dirty="0" smtClean="0">
              <a:ln/>
              <a:effectLst/>
            </a:endParaRPr>
          </a:p>
        </p:txBody>
      </p:sp>
    </p:spTree>
    <p:extLst>
      <p:ext uri="{BB962C8B-B14F-4D97-AF65-F5344CB8AC3E}">
        <p14:creationId xmlns:p14="http://schemas.microsoft.com/office/powerpoint/2010/main" val="40458990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885794" y="894855"/>
            <a:ext cx="10103370" cy="89255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a:t>
            </a:r>
            <a:r>
              <a:rPr lang="tr-TR" sz="2800" b="1" cap="none" spc="0" dirty="0" smtClean="0">
                <a:ln/>
                <a:effectLst/>
              </a:rPr>
              <a:t>. Trafik Güvenliğinin Önemi</a:t>
            </a:r>
          </a:p>
          <a:p>
            <a:r>
              <a:rPr lang="tr-TR" sz="2400" b="1" dirty="0" smtClean="0">
                <a:ln/>
              </a:rPr>
              <a:t>3.1. Dünyada ve Ülkemizde Trafik Güvenliği </a:t>
            </a:r>
            <a:endParaRPr lang="tr-TR" sz="2400" b="1" cap="none" spc="0" dirty="0" smtClean="0">
              <a:ln/>
              <a:effectLst/>
            </a:endParaRPr>
          </a:p>
        </p:txBody>
      </p:sp>
      <p:sp>
        <p:nvSpPr>
          <p:cNvPr id="2" name="Dikdörtgen 1"/>
          <p:cNvSpPr/>
          <p:nvPr/>
        </p:nvSpPr>
        <p:spPr>
          <a:xfrm>
            <a:off x="1330916" y="5633347"/>
            <a:ext cx="10157011" cy="830997"/>
          </a:xfrm>
          <a:prstGeom prst="rect">
            <a:avLst/>
          </a:prstGeom>
        </p:spPr>
        <p:txBody>
          <a:bodyPr wrap="square">
            <a:spAutoFit/>
          </a:bodyPr>
          <a:lstStyle/>
          <a:p>
            <a:pPr algn="just"/>
            <a:r>
              <a:rPr lang="tr-TR" sz="2400" b="1" dirty="0" smtClean="0"/>
              <a:t>	Yukardaki tabloda ülkemizde trafik kazalarına bağlı yaşanan ölümlere ve ölümlü-yaralamalı trafik kazaları sayılarını görmekteyiz.</a:t>
            </a:r>
            <a:endParaRPr lang="tr-TR" sz="2400" b="1" dirty="0"/>
          </a:p>
        </p:txBody>
      </p:sp>
      <p:pic>
        <p:nvPicPr>
          <p:cNvPr id="8194" name="Picture 2" descr="türkiye haritası p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9750" y="1787407"/>
            <a:ext cx="2519960" cy="1177118"/>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42" y="1854679"/>
            <a:ext cx="8019762" cy="3883710"/>
          </a:xfrm>
          <a:prstGeom prst="rect">
            <a:avLst/>
          </a:prstGeom>
        </p:spPr>
      </p:pic>
    </p:spTree>
    <p:extLst>
      <p:ext uri="{BB962C8B-B14F-4D97-AF65-F5344CB8AC3E}">
        <p14:creationId xmlns:p14="http://schemas.microsoft.com/office/powerpoint/2010/main" val="11008099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747248" y="961668"/>
            <a:ext cx="10103370"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a:t>
            </a:r>
            <a:r>
              <a:rPr lang="tr-TR" sz="2800" b="1" cap="none" spc="0" dirty="0" smtClean="0">
                <a:ln/>
                <a:effectLst/>
              </a:rPr>
              <a:t>. Trafik Güvenliğinin Önemi</a:t>
            </a:r>
          </a:p>
          <a:p>
            <a:r>
              <a:rPr lang="tr-TR" sz="2400" b="1" dirty="0" smtClean="0">
                <a:ln/>
              </a:rPr>
              <a:t>3.1. Dünyada ve Ülkemizde Trafik Güvenliği </a:t>
            </a:r>
            <a:r>
              <a:rPr lang="tr-TR" sz="2800" b="1" dirty="0" smtClean="0">
                <a:ln/>
              </a:rPr>
              <a:t>	</a:t>
            </a:r>
            <a:endParaRPr lang="tr-TR" sz="2800" b="1" cap="none" spc="0" dirty="0" smtClean="0">
              <a:ln/>
              <a:effectLst/>
            </a:endParaRPr>
          </a:p>
        </p:txBody>
      </p:sp>
      <p:pic>
        <p:nvPicPr>
          <p:cNvPr id="8194" name="Picture 2" descr="türkiye haritası png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3138" y="961667"/>
            <a:ext cx="3424246" cy="1642987"/>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Dikdörtgen 1"/>
          <p:cNvSpPr/>
          <p:nvPr/>
        </p:nvSpPr>
        <p:spPr>
          <a:xfrm>
            <a:off x="1270460" y="2013772"/>
            <a:ext cx="10385756" cy="3785652"/>
          </a:xfrm>
          <a:prstGeom prst="rect">
            <a:avLst/>
          </a:prstGeom>
        </p:spPr>
        <p:txBody>
          <a:bodyPr wrap="square">
            <a:spAutoFit/>
          </a:bodyPr>
          <a:lstStyle/>
          <a:p>
            <a:pPr algn="just"/>
            <a:r>
              <a:rPr lang="tr-TR" sz="2400" b="1" dirty="0" smtClean="0"/>
              <a:t>TÜİK verilerine göre Türkiye’de  2016  yılında;</a:t>
            </a:r>
          </a:p>
          <a:p>
            <a:pPr algn="just"/>
            <a:endParaRPr lang="tr-TR" sz="2400" b="1" dirty="0" smtClean="0"/>
          </a:p>
          <a:p>
            <a:pPr algn="just"/>
            <a:r>
              <a:rPr lang="tr-TR" sz="2400" b="1" dirty="0"/>
              <a:t>185 bin 128 adet ölümlü yaralanmalı trafik kazası sonucunda 3 bin 493 kişi kaza yerinde, 3 bin 807 kişi ise yaralanıp sağlık kuruluşlarına sevk edildikten sonra kazanın sebep ve tesiriyle 30 gün içinde hayatını kaybetti. </a:t>
            </a:r>
            <a:endParaRPr lang="tr-TR" sz="2400" b="1" dirty="0" smtClean="0"/>
          </a:p>
          <a:p>
            <a:pPr algn="just"/>
            <a:endParaRPr lang="tr-TR" sz="2400" b="1" dirty="0"/>
          </a:p>
          <a:p>
            <a:pPr algn="just"/>
            <a:r>
              <a:rPr lang="tr-TR" sz="2400" b="1" dirty="0"/>
              <a:t>Ölümlerin %48,3'ü, yaralanmaların %67,3'ü yerleşim yeri </a:t>
            </a:r>
            <a:r>
              <a:rPr lang="tr-TR" sz="2400" b="1" dirty="0" smtClean="0"/>
              <a:t>içinde gerçekleşti.</a:t>
            </a:r>
          </a:p>
          <a:p>
            <a:pPr algn="just"/>
            <a:endParaRPr lang="tr-TR" sz="2400" b="1" dirty="0" smtClean="0"/>
          </a:p>
          <a:p>
            <a:pPr algn="just"/>
            <a:r>
              <a:rPr lang="tr-TR" sz="2400" b="1" dirty="0" smtClean="0"/>
              <a:t>Ölümlerin </a:t>
            </a:r>
            <a:r>
              <a:rPr lang="tr-TR" sz="2400" b="1" dirty="0"/>
              <a:t>%51,7’si, yaralanmaların ise %32,7’si yerleşim yeri dışında oldu.</a:t>
            </a:r>
          </a:p>
          <a:p>
            <a:pPr algn="just"/>
            <a:endParaRPr lang="tr-TR" sz="2400" b="1" dirty="0"/>
          </a:p>
        </p:txBody>
      </p:sp>
    </p:spTree>
    <p:extLst>
      <p:ext uri="{BB962C8B-B14F-4D97-AF65-F5344CB8AC3E}">
        <p14:creationId xmlns:p14="http://schemas.microsoft.com/office/powerpoint/2010/main" val="12955164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80174" y="856623"/>
            <a:ext cx="10103370"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a:t>
            </a:r>
            <a:r>
              <a:rPr lang="tr-TR" sz="2800" b="1" cap="none" spc="0" dirty="0" smtClean="0">
                <a:ln/>
                <a:effectLst/>
              </a:rPr>
              <a:t>. Trafik Güvenliğinin Önemi</a:t>
            </a:r>
          </a:p>
          <a:p>
            <a:r>
              <a:rPr lang="tr-TR" sz="2400" b="1" dirty="0" smtClean="0">
                <a:ln/>
              </a:rPr>
              <a:t>3.2. Trafik Güvenliğinde «4E Faktörü» </a:t>
            </a:r>
            <a:r>
              <a:rPr lang="tr-TR" sz="2800" b="1" dirty="0" smtClean="0">
                <a:ln/>
              </a:rPr>
              <a:t>	</a:t>
            </a:r>
            <a:endParaRPr lang="tr-TR" sz="2800" b="1" cap="none" spc="0" dirty="0" smtClean="0">
              <a:ln/>
              <a:effectLst/>
            </a:endParaRPr>
          </a:p>
        </p:txBody>
      </p:sp>
      <p:sp>
        <p:nvSpPr>
          <p:cNvPr id="2" name="Dikdörtgen 1"/>
          <p:cNvSpPr/>
          <p:nvPr/>
        </p:nvSpPr>
        <p:spPr>
          <a:xfrm>
            <a:off x="797787" y="1707749"/>
            <a:ext cx="10770757" cy="830997"/>
          </a:xfrm>
          <a:prstGeom prst="rect">
            <a:avLst/>
          </a:prstGeom>
        </p:spPr>
        <p:txBody>
          <a:bodyPr wrap="square">
            <a:spAutoFit/>
          </a:bodyPr>
          <a:lstStyle/>
          <a:p>
            <a:pPr algn="just"/>
            <a:r>
              <a:rPr lang="tr-TR" sz="2400" b="1" dirty="0" smtClean="0"/>
              <a:t>	Daha güvenli bir trafik ortamının oluşturulabilmesi için 4E Faktörü olarak bilinen konularda çalışmaların yapılması gerekmektedir.</a:t>
            </a:r>
            <a:endParaRPr lang="tr-TR" sz="2400" b="1" dirty="0"/>
          </a:p>
        </p:txBody>
      </p:sp>
      <p:graphicFrame>
        <p:nvGraphicFramePr>
          <p:cNvPr id="4" name="Diyagram 3"/>
          <p:cNvGraphicFramePr/>
          <p:nvPr>
            <p:extLst>
              <p:ext uri="{D42A27DB-BD31-4B8C-83A1-F6EECF244321}">
                <p14:modId xmlns:p14="http://schemas.microsoft.com/office/powerpoint/2010/main" val="1913912751"/>
              </p:ext>
            </p:extLst>
          </p:nvPr>
        </p:nvGraphicFramePr>
        <p:xfrm>
          <a:off x="2272553" y="2661856"/>
          <a:ext cx="6926865" cy="39540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50097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844229" y="916257"/>
            <a:ext cx="10103370" cy="95410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a:t>
            </a:r>
            <a:r>
              <a:rPr lang="tr-TR" sz="2800" b="1" cap="none" spc="0" dirty="0" smtClean="0">
                <a:ln/>
                <a:effectLst/>
              </a:rPr>
              <a:t>. Trafik Güvenliğinin Önemi</a:t>
            </a:r>
          </a:p>
          <a:p>
            <a:r>
              <a:rPr lang="tr-TR" sz="2400" b="1" dirty="0" smtClean="0">
                <a:ln/>
              </a:rPr>
              <a:t>3.2. Trafik Güvenliğinde «4E Faktörü» </a:t>
            </a:r>
            <a:r>
              <a:rPr lang="tr-TR" sz="2800" b="1" dirty="0" smtClean="0">
                <a:ln/>
              </a:rPr>
              <a:t>	</a:t>
            </a:r>
            <a:endParaRPr lang="tr-TR" sz="2800" b="1" cap="none" spc="0" dirty="0" smtClean="0">
              <a:ln/>
              <a:effectLst/>
            </a:endParaRPr>
          </a:p>
        </p:txBody>
      </p:sp>
      <p:grpSp>
        <p:nvGrpSpPr>
          <p:cNvPr id="8" name="Grup 7"/>
          <p:cNvGrpSpPr/>
          <p:nvPr/>
        </p:nvGrpSpPr>
        <p:grpSpPr>
          <a:xfrm>
            <a:off x="2149286" y="2036619"/>
            <a:ext cx="8643405" cy="4592375"/>
            <a:chOff x="1539686" y="1223048"/>
            <a:chExt cx="10199593" cy="5419800"/>
          </a:xfrm>
        </p:grpSpPr>
        <p:pic>
          <p:nvPicPr>
            <p:cNvPr id="10250" name="Picture 10" descr="ambulance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8132" y="4141060"/>
              <a:ext cx="4471147" cy="250178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2292" name="Picture 4" descr="eğitim png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687" y="1223048"/>
              <a:ext cx="4471147" cy="250178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2294" name="Picture 6" descr="road png ile ilgili gö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t="2848"/>
            <a:stretch/>
          </p:blipFill>
          <p:spPr bwMode="auto">
            <a:xfrm>
              <a:off x="7268131" y="1223048"/>
              <a:ext cx="4471147" cy="250178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2296" name="Picture 8" descr="İlgili res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686" y="4141060"/>
              <a:ext cx="4471147" cy="250178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graphicFrame>
          <p:nvGraphicFramePr>
            <p:cNvPr id="7" name="Diyagram 6"/>
            <p:cNvGraphicFramePr/>
            <p:nvPr>
              <p:extLst>
                <p:ext uri="{D42A27DB-BD31-4B8C-83A1-F6EECF244321}">
                  <p14:modId xmlns:p14="http://schemas.microsoft.com/office/powerpoint/2010/main" val="3038137438"/>
                </p:ext>
              </p:extLst>
            </p:nvPr>
          </p:nvGraphicFramePr>
          <p:xfrm>
            <a:off x="2697534" y="1795341"/>
            <a:ext cx="6936858" cy="38589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spTree>
    <p:extLst>
      <p:ext uri="{BB962C8B-B14F-4D97-AF65-F5344CB8AC3E}">
        <p14:creationId xmlns:p14="http://schemas.microsoft.com/office/powerpoint/2010/main" val="14744426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sk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512" y="1468327"/>
            <a:ext cx="4418941" cy="375184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835499" y="1048349"/>
            <a:ext cx="7723754" cy="5232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solidFill>
                  <a:schemeClr val="tx1">
                    <a:lumMod val="95000"/>
                    <a:lumOff val="5000"/>
                  </a:schemeClr>
                </a:solidFill>
              </a:rPr>
              <a:t>4. Trafikte Temel Davranış Şekli</a:t>
            </a:r>
            <a:endParaRPr lang="tr-TR" sz="5400" b="1" cap="none" spc="0" dirty="0">
              <a:ln/>
              <a:solidFill>
                <a:schemeClr val="tx1">
                  <a:lumMod val="95000"/>
                  <a:lumOff val="5000"/>
                </a:schemeClr>
              </a:solidFill>
              <a:effectLst/>
            </a:endParaRPr>
          </a:p>
        </p:txBody>
      </p:sp>
      <p:sp>
        <p:nvSpPr>
          <p:cNvPr id="3" name="Dikdörtgen 2"/>
          <p:cNvSpPr/>
          <p:nvPr/>
        </p:nvSpPr>
        <p:spPr>
          <a:xfrm>
            <a:off x="448644" y="1803856"/>
            <a:ext cx="5972626" cy="34163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tr-TR" sz="2400" b="1" dirty="0" smtClean="0">
                <a:ln/>
                <a:solidFill>
                  <a:schemeClr val="tx1">
                    <a:lumMod val="95000"/>
                    <a:lumOff val="5000"/>
                  </a:schemeClr>
                </a:solidFill>
              </a:rPr>
              <a:t>	Trafikte karşılaşabileceğimiz riski azaltmak için kurallarına uymalıyız.</a:t>
            </a:r>
          </a:p>
          <a:p>
            <a:pPr algn="just"/>
            <a:endParaRPr lang="tr-TR" sz="2400" b="1" cap="none" spc="0" dirty="0">
              <a:ln/>
              <a:solidFill>
                <a:schemeClr val="tx1">
                  <a:lumMod val="95000"/>
                  <a:lumOff val="5000"/>
                </a:schemeClr>
              </a:solidFill>
              <a:effectLst/>
            </a:endParaRPr>
          </a:p>
          <a:p>
            <a:pPr algn="just"/>
            <a:r>
              <a:rPr lang="tr-TR" sz="2400" b="1" dirty="0" smtClean="0">
                <a:ln/>
                <a:solidFill>
                  <a:schemeClr val="tx1">
                    <a:lumMod val="95000"/>
                    <a:lumOff val="5000"/>
                  </a:schemeClr>
                </a:solidFill>
              </a:rPr>
              <a:t>	Kendimiz dışında, trafik ortamında bulunan diğer unsurlardan kaynaklanabilecek risklere karşı da kuralları tedbir alarak uygulamalıyız.</a:t>
            </a:r>
          </a:p>
          <a:p>
            <a:pPr algn="just"/>
            <a:endParaRPr lang="tr-TR" sz="2400" b="1" cap="none" spc="0" dirty="0">
              <a:ln/>
              <a:solidFill>
                <a:schemeClr val="tx1">
                  <a:lumMod val="95000"/>
                  <a:lumOff val="5000"/>
                </a:schemeClr>
              </a:solidFill>
              <a:effectLst/>
            </a:endParaRPr>
          </a:p>
          <a:p>
            <a:pPr algn="just"/>
            <a:r>
              <a:rPr lang="tr-TR" sz="2400" b="1" dirty="0" smtClean="0">
                <a:ln/>
                <a:solidFill>
                  <a:schemeClr val="tx1">
                    <a:lumMod val="95000"/>
                    <a:lumOff val="5000"/>
                  </a:schemeClr>
                </a:solidFill>
              </a:rPr>
              <a:t>	</a:t>
            </a:r>
            <a:endParaRPr lang="tr-TR" sz="4800" b="1" cap="none" spc="0" dirty="0">
              <a:ln/>
              <a:solidFill>
                <a:schemeClr val="tx1">
                  <a:lumMod val="95000"/>
                  <a:lumOff val="5000"/>
                </a:schemeClr>
              </a:solidFill>
              <a:effectLst/>
            </a:endParaRPr>
          </a:p>
        </p:txBody>
      </p:sp>
      <p:sp>
        <p:nvSpPr>
          <p:cNvPr id="6" name="Dikdörtgen 5"/>
          <p:cNvSpPr/>
          <p:nvPr/>
        </p:nvSpPr>
        <p:spPr>
          <a:xfrm>
            <a:off x="1201002" y="5452464"/>
            <a:ext cx="10440537"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2400" b="1" dirty="0" smtClean="0">
                <a:ln/>
                <a:solidFill>
                  <a:schemeClr val="tx1">
                    <a:lumMod val="95000"/>
                    <a:lumOff val="5000"/>
                  </a:schemeClr>
                </a:solidFill>
              </a:rPr>
              <a:t>TRAFİKTE RİSK OLUŞTURMA !</a:t>
            </a:r>
          </a:p>
          <a:p>
            <a:pPr algn="ctr"/>
            <a:r>
              <a:rPr lang="tr-TR" sz="2400" b="1" cap="none" spc="0" dirty="0" smtClean="0">
                <a:ln/>
                <a:solidFill>
                  <a:schemeClr val="tx1">
                    <a:lumMod val="95000"/>
                    <a:lumOff val="5000"/>
                  </a:schemeClr>
                </a:solidFill>
                <a:effectLst/>
              </a:rPr>
              <a:t>SENİN DIŞINDA KAYNAKLANA BİLECEK RİSKLERE KARŞI DA DİKKATLİ OL !</a:t>
            </a:r>
            <a:endParaRPr lang="tr-TR" sz="4800" b="1" cap="none" spc="0" dirty="0">
              <a:ln/>
              <a:solidFill>
                <a:schemeClr val="tx1">
                  <a:lumMod val="95000"/>
                  <a:lumOff val="5000"/>
                </a:schemeClr>
              </a:solidFill>
              <a:effectLst/>
            </a:endParaRPr>
          </a:p>
        </p:txBody>
      </p:sp>
    </p:spTree>
    <p:extLst>
      <p:ext uri="{BB962C8B-B14F-4D97-AF65-F5344CB8AC3E}">
        <p14:creationId xmlns:p14="http://schemas.microsoft.com/office/powerpoint/2010/main" val="3447299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951888" y="1482624"/>
            <a:ext cx="8480584" cy="473975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tr-TR" sz="5400" b="1" cap="none" spc="0" dirty="0" smtClean="0">
                <a:ln/>
                <a:solidFill>
                  <a:srgbClr val="FF6600"/>
                </a:solidFill>
                <a:effectLst/>
              </a:rPr>
              <a:t>BÖLÜM 1</a:t>
            </a:r>
          </a:p>
          <a:p>
            <a:pPr algn="ctr"/>
            <a:endParaRPr lang="tr-TR" b="1" cap="none" spc="0" dirty="0" smtClean="0">
              <a:ln/>
              <a:solidFill>
                <a:srgbClr val="FF6600"/>
              </a:solidFill>
              <a:effectLst/>
            </a:endParaRPr>
          </a:p>
          <a:p>
            <a:pPr algn="ctr"/>
            <a:r>
              <a:rPr lang="tr-TR" sz="4000" b="1" cap="none" spc="0" dirty="0" smtClean="0">
                <a:ln/>
                <a:solidFill>
                  <a:schemeClr val="tx1">
                    <a:lumMod val="95000"/>
                    <a:lumOff val="5000"/>
                  </a:schemeClr>
                </a:solidFill>
                <a:effectLst/>
              </a:rPr>
              <a:t>TRAFİK KURALLARINA UYMA BİLİNCİ </a:t>
            </a:r>
          </a:p>
          <a:p>
            <a:pPr algn="ctr"/>
            <a:endParaRPr lang="tr-TR" sz="2400" b="1" cap="none" spc="0" dirty="0" smtClean="0">
              <a:ln/>
              <a:solidFill>
                <a:schemeClr val="tx1">
                  <a:lumMod val="95000"/>
                  <a:lumOff val="5000"/>
                </a:schemeClr>
              </a:solidFill>
              <a:effectLst/>
            </a:endParaRPr>
          </a:p>
          <a:p>
            <a:pPr marL="514350" indent="-514350">
              <a:buFont typeface="+mj-lt"/>
              <a:buAutoNum type="arabicPeriod"/>
            </a:pPr>
            <a:r>
              <a:rPr lang="tr-TR" sz="2800" b="1" dirty="0" smtClean="0">
                <a:ln/>
                <a:solidFill>
                  <a:schemeClr val="tx1">
                    <a:lumMod val="95000"/>
                    <a:lumOff val="5000"/>
                  </a:schemeClr>
                </a:solidFill>
              </a:rPr>
              <a:t>Trafiğin Tanımı ve Unsurları</a:t>
            </a:r>
          </a:p>
          <a:p>
            <a:pPr marL="514350" indent="-514350">
              <a:buFont typeface="+mj-lt"/>
              <a:buAutoNum type="arabicPeriod"/>
            </a:pPr>
            <a:r>
              <a:rPr lang="tr-TR" sz="2800" b="1" cap="none" spc="0" dirty="0" smtClean="0">
                <a:ln/>
                <a:solidFill>
                  <a:schemeClr val="tx1">
                    <a:lumMod val="95000"/>
                    <a:lumOff val="5000"/>
                  </a:schemeClr>
                </a:solidFill>
                <a:effectLst/>
              </a:rPr>
              <a:t>Trafikte İnsanların Rolleri</a:t>
            </a:r>
          </a:p>
          <a:p>
            <a:pPr marL="514350" indent="-514350">
              <a:buFont typeface="+mj-lt"/>
              <a:buAutoNum type="arabicPeriod"/>
            </a:pPr>
            <a:r>
              <a:rPr lang="tr-TR" sz="2800" b="1" dirty="0" smtClean="0">
                <a:ln/>
                <a:solidFill>
                  <a:schemeClr val="tx1">
                    <a:lumMod val="95000"/>
                    <a:lumOff val="5000"/>
                  </a:schemeClr>
                </a:solidFill>
              </a:rPr>
              <a:t>Trafik Güvenliğinin Önemi ve 4E Faktörü</a:t>
            </a:r>
          </a:p>
          <a:p>
            <a:pPr marL="514350" indent="-514350">
              <a:buFont typeface="+mj-lt"/>
              <a:buAutoNum type="arabicPeriod"/>
            </a:pPr>
            <a:r>
              <a:rPr lang="tr-TR" sz="2800" b="1" dirty="0" smtClean="0">
                <a:ln/>
                <a:solidFill>
                  <a:schemeClr val="tx1">
                    <a:lumMod val="95000"/>
                    <a:lumOff val="5000"/>
                  </a:schemeClr>
                </a:solidFill>
              </a:rPr>
              <a:t>Trafikte Temel Davranış Şekli</a:t>
            </a:r>
          </a:p>
          <a:p>
            <a:endParaRPr lang="tr-TR" sz="5400" b="1" cap="none" spc="0" dirty="0">
              <a:ln/>
              <a:solidFill>
                <a:schemeClr val="tx1">
                  <a:lumMod val="95000"/>
                  <a:lumOff val="5000"/>
                </a:schemeClr>
              </a:solidFill>
              <a:effectLst/>
            </a:endParaRPr>
          </a:p>
        </p:txBody>
      </p:sp>
    </p:spTree>
    <p:extLst>
      <p:ext uri="{BB962C8B-B14F-4D97-AF65-F5344CB8AC3E}">
        <p14:creationId xmlns:p14="http://schemas.microsoft.com/office/powerpoint/2010/main" val="10330373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966640" y="1035264"/>
            <a:ext cx="7723754" cy="5232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solidFill>
                  <a:schemeClr val="tx1">
                    <a:lumMod val="95000"/>
                    <a:lumOff val="5000"/>
                  </a:schemeClr>
                </a:solidFill>
              </a:rPr>
              <a:t>4. Trafikte Temel Davranış Şekli</a:t>
            </a:r>
            <a:endParaRPr lang="tr-TR" sz="5400" b="1" cap="none" spc="0" dirty="0">
              <a:ln/>
              <a:solidFill>
                <a:schemeClr val="tx1">
                  <a:lumMod val="95000"/>
                  <a:lumOff val="5000"/>
                </a:schemeClr>
              </a:solidFill>
              <a:effectLst/>
            </a:endParaRPr>
          </a:p>
        </p:txBody>
      </p:sp>
      <p:sp>
        <p:nvSpPr>
          <p:cNvPr id="3" name="Dikdörtgen 2"/>
          <p:cNvSpPr/>
          <p:nvPr/>
        </p:nvSpPr>
        <p:spPr>
          <a:xfrm>
            <a:off x="457655" y="2723511"/>
            <a:ext cx="6324893" cy="224676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r>
              <a:rPr lang="tr-TR" sz="2800" b="1" dirty="0" smtClean="0">
                <a:ln/>
                <a:solidFill>
                  <a:schemeClr val="tx1">
                    <a:lumMod val="95000"/>
                    <a:lumOff val="5000"/>
                  </a:schemeClr>
                </a:solidFill>
              </a:rPr>
              <a:t>	Unutmayalım ki trafikte haklı olmak güvende olmak anlamına gelmez.</a:t>
            </a:r>
          </a:p>
          <a:p>
            <a:pPr algn="just"/>
            <a:endParaRPr lang="tr-TR" sz="2800" b="1" cap="none" spc="0" dirty="0">
              <a:ln/>
              <a:solidFill>
                <a:schemeClr val="tx1">
                  <a:lumMod val="95000"/>
                  <a:lumOff val="5000"/>
                </a:schemeClr>
              </a:solidFill>
              <a:effectLst/>
            </a:endParaRPr>
          </a:p>
          <a:p>
            <a:pPr algn="just"/>
            <a:r>
              <a:rPr lang="tr-TR" sz="2800" b="1" dirty="0" smtClean="0">
                <a:ln/>
                <a:solidFill>
                  <a:schemeClr val="tx1">
                    <a:lumMod val="95000"/>
                    <a:lumOff val="5000"/>
                  </a:schemeClr>
                </a:solidFill>
              </a:rPr>
              <a:t>	Trafikte bulunduğunuz her an </a:t>
            </a:r>
            <a:r>
              <a:rPr lang="tr-TR" sz="2800" b="1" dirty="0" smtClean="0">
                <a:ln/>
                <a:solidFill>
                  <a:srgbClr val="C00000"/>
                </a:solidFill>
              </a:rPr>
              <a:t>GÖRÜN-GÖRÜNÜR OLUN ve DUYUN</a:t>
            </a:r>
            <a:r>
              <a:rPr lang="tr-TR" sz="2800" b="1" dirty="0" smtClean="0">
                <a:ln/>
                <a:solidFill>
                  <a:schemeClr val="tx1">
                    <a:lumMod val="95000"/>
                    <a:lumOff val="5000"/>
                  </a:schemeClr>
                </a:solidFill>
              </a:rPr>
              <a:t>. </a:t>
            </a:r>
            <a:endParaRPr lang="tr-TR" sz="5400" b="1" cap="none" spc="0" dirty="0">
              <a:ln/>
              <a:solidFill>
                <a:schemeClr val="tx1">
                  <a:lumMod val="95000"/>
                  <a:lumOff val="5000"/>
                </a:schemeClr>
              </a:solidFill>
              <a:effectLst/>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987" y="1455673"/>
            <a:ext cx="4373994" cy="5193397"/>
          </a:xfrm>
          <a:prstGeom prst="rect">
            <a:avLst/>
          </a:prstGeom>
          <a:ln>
            <a:solidFill>
              <a:schemeClr val="bg2">
                <a:lumMod val="10000"/>
              </a:schemeClr>
            </a:solidFill>
          </a:ln>
        </p:spPr>
      </p:pic>
    </p:spTree>
    <p:extLst>
      <p:ext uri="{BB962C8B-B14F-4D97-AF65-F5344CB8AC3E}">
        <p14:creationId xmlns:p14="http://schemas.microsoft.com/office/powerpoint/2010/main" val="94568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158780" y="1236578"/>
            <a:ext cx="9007767" cy="280076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4000" b="1" dirty="0" smtClean="0">
                <a:ln/>
                <a:solidFill>
                  <a:srgbClr val="C00000"/>
                </a:solidFill>
              </a:rPr>
              <a:t>BÖLÜM-1</a:t>
            </a:r>
          </a:p>
          <a:p>
            <a:pPr algn="ctr"/>
            <a:r>
              <a:rPr lang="tr-TR" sz="4000" b="1" dirty="0" smtClean="0">
                <a:ln/>
                <a:solidFill>
                  <a:srgbClr val="C00000"/>
                </a:solidFill>
              </a:rPr>
              <a:t>            </a:t>
            </a:r>
            <a:r>
              <a:rPr lang="tr-TR" sz="3200" b="1" dirty="0" smtClean="0">
                <a:ln/>
                <a:solidFill>
                  <a:schemeClr val="accent1">
                    <a:lumMod val="75000"/>
                  </a:schemeClr>
                </a:solidFill>
              </a:rPr>
              <a:t>  </a:t>
            </a:r>
            <a:endParaRPr lang="tr-TR" sz="3200" b="1" dirty="0">
              <a:ln/>
              <a:solidFill>
                <a:schemeClr val="accent1">
                  <a:lumMod val="75000"/>
                </a:schemeClr>
              </a:solidFill>
            </a:endParaRPr>
          </a:p>
          <a:p>
            <a:pPr algn="ctr"/>
            <a:r>
              <a:rPr lang="tr-TR" sz="3200" b="1" dirty="0" smtClean="0">
                <a:ln/>
                <a:solidFill>
                  <a:schemeClr val="accent1">
                    <a:lumMod val="75000"/>
                  </a:schemeClr>
                </a:solidFill>
              </a:rPr>
              <a:t>	</a:t>
            </a:r>
            <a:r>
              <a:rPr lang="tr-TR" sz="3600" b="1" dirty="0" smtClean="0">
                <a:ln/>
                <a:solidFill>
                  <a:schemeClr val="tx1">
                    <a:lumMod val="95000"/>
                    <a:lumOff val="5000"/>
                  </a:schemeClr>
                </a:solidFill>
              </a:rPr>
              <a:t>Trafik kurallarına neden uymalıyız ?</a:t>
            </a:r>
          </a:p>
          <a:p>
            <a:pPr algn="ctr"/>
            <a:endParaRPr lang="tr-TR" sz="3200" b="1" dirty="0" smtClean="0">
              <a:ln/>
              <a:solidFill>
                <a:schemeClr val="accent1">
                  <a:lumMod val="75000"/>
                </a:schemeClr>
              </a:solidFill>
            </a:endParaRPr>
          </a:p>
          <a:p>
            <a:pPr algn="ctr"/>
            <a:endParaRPr lang="tr-TR" sz="2800" b="1" cap="none" spc="0" dirty="0">
              <a:ln/>
              <a:solidFill>
                <a:schemeClr val="accent1">
                  <a:lumMod val="75000"/>
                </a:schemeClr>
              </a:solidFill>
              <a:effectLst/>
            </a:endParaRPr>
          </a:p>
        </p:txBody>
      </p:sp>
      <p:pic>
        <p:nvPicPr>
          <p:cNvPr id="8194" name="Picture 2" descr="soru işareti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4086" y="3390147"/>
            <a:ext cx="3232170" cy="323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0051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622175" y="1362428"/>
            <a:ext cx="9899422" cy="255454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4000" b="1" dirty="0" smtClean="0">
                <a:ln/>
                <a:solidFill>
                  <a:srgbClr val="C00000"/>
                </a:solidFill>
              </a:rPr>
              <a:t>BÖLÜM-2</a:t>
            </a:r>
          </a:p>
          <a:p>
            <a:endParaRPr lang="tr-TR" sz="3200" b="1" dirty="0">
              <a:ln/>
              <a:solidFill>
                <a:schemeClr val="accent1">
                  <a:lumMod val="75000"/>
                </a:schemeClr>
              </a:solidFill>
            </a:endParaRPr>
          </a:p>
          <a:p>
            <a:r>
              <a:rPr lang="tr-TR" sz="3200" b="1" dirty="0" smtClean="0">
                <a:ln/>
                <a:solidFill>
                  <a:schemeClr val="accent1">
                    <a:lumMod val="75000"/>
                  </a:schemeClr>
                </a:solidFill>
              </a:rPr>
              <a:t>	</a:t>
            </a:r>
            <a:r>
              <a:rPr lang="tr-TR" sz="3200" b="1" dirty="0" smtClean="0">
                <a:ln/>
                <a:solidFill>
                  <a:schemeClr val="tx1">
                    <a:lumMod val="95000"/>
                    <a:lumOff val="5000"/>
                  </a:schemeClr>
                </a:solidFill>
              </a:rPr>
              <a:t>2.</a:t>
            </a:r>
            <a:r>
              <a:rPr lang="tr-TR" sz="3200" b="1" cap="none" spc="0" dirty="0" smtClean="0">
                <a:ln/>
                <a:solidFill>
                  <a:schemeClr val="tx1">
                    <a:lumMod val="95000"/>
                    <a:lumOff val="5000"/>
                  </a:schemeClr>
                </a:solidFill>
                <a:effectLst/>
              </a:rPr>
              <a:t>Trafikte Yaya Olarak Bulunmak</a:t>
            </a:r>
          </a:p>
          <a:p>
            <a:r>
              <a:rPr lang="tr-TR" sz="2800" b="1" dirty="0" smtClean="0">
                <a:ln/>
                <a:solidFill>
                  <a:schemeClr val="tx1">
                    <a:lumMod val="95000"/>
                    <a:lumOff val="5000"/>
                  </a:schemeClr>
                </a:solidFill>
              </a:rPr>
              <a:t>		2.1. Yayanın Güvenli Yürüme Yer ve Şekilleri</a:t>
            </a:r>
          </a:p>
          <a:p>
            <a:r>
              <a:rPr lang="tr-TR" sz="2800" b="1" cap="none" spc="0" dirty="0" smtClean="0">
                <a:ln/>
                <a:solidFill>
                  <a:schemeClr val="tx1">
                    <a:lumMod val="95000"/>
                    <a:lumOff val="5000"/>
                  </a:schemeClr>
                </a:solidFill>
                <a:effectLst/>
              </a:rPr>
              <a:t>		</a:t>
            </a:r>
            <a:r>
              <a:rPr lang="tr-TR" sz="2800" b="1" dirty="0">
                <a:ln/>
                <a:solidFill>
                  <a:schemeClr val="tx1">
                    <a:lumMod val="95000"/>
                    <a:lumOff val="5000"/>
                  </a:schemeClr>
                </a:solidFill>
              </a:rPr>
              <a:t>2</a:t>
            </a:r>
            <a:r>
              <a:rPr lang="tr-TR" sz="2800" b="1" cap="none" spc="0" dirty="0" smtClean="0">
                <a:ln/>
                <a:solidFill>
                  <a:schemeClr val="tx1">
                    <a:lumMod val="95000"/>
                    <a:lumOff val="5000"/>
                  </a:schemeClr>
                </a:solidFill>
                <a:effectLst/>
              </a:rPr>
              <a:t>.2. Yayanın Güvenli Karşıya Geçiş Yerleri</a:t>
            </a:r>
            <a:r>
              <a:rPr lang="tr-TR" sz="2800" b="1" dirty="0" smtClean="0">
                <a:ln/>
                <a:solidFill>
                  <a:schemeClr val="accent1">
                    <a:lumMod val="75000"/>
                  </a:schemeClr>
                </a:solidFill>
              </a:rPr>
              <a:t>		</a:t>
            </a:r>
            <a:endParaRPr lang="tr-TR" sz="2800" b="1" cap="none" spc="0" dirty="0">
              <a:ln/>
              <a:solidFill>
                <a:schemeClr val="accent1">
                  <a:lumMod val="75000"/>
                </a:schemeClr>
              </a:solidFill>
              <a:effectLst/>
            </a:endParaRPr>
          </a:p>
        </p:txBody>
      </p:sp>
    </p:spTree>
    <p:extLst>
      <p:ext uri="{BB962C8B-B14F-4D97-AF65-F5344CB8AC3E}">
        <p14:creationId xmlns:p14="http://schemas.microsoft.com/office/powerpoint/2010/main" val="10465452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816979" y="1122660"/>
            <a:ext cx="10920320" cy="44627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dirty="0" smtClean="0">
                <a:ln/>
                <a:solidFill>
                  <a:schemeClr val="tx1">
                    <a:lumMod val="95000"/>
                    <a:lumOff val="5000"/>
                  </a:schemeClr>
                </a:solidFill>
              </a:rPr>
              <a:t>2.</a:t>
            </a:r>
            <a:r>
              <a:rPr lang="tr-TR" sz="3200" b="1" cap="none" spc="0" dirty="0" smtClean="0">
                <a:ln/>
                <a:solidFill>
                  <a:schemeClr val="tx1">
                    <a:lumMod val="95000"/>
                    <a:lumOff val="5000"/>
                  </a:schemeClr>
                </a:solidFill>
                <a:effectLst/>
              </a:rPr>
              <a:t>Trafikte Yaya Olarak Bulunmak</a:t>
            </a:r>
          </a:p>
          <a:p>
            <a:r>
              <a:rPr lang="tr-TR" sz="2800" b="1" dirty="0" smtClean="0">
                <a:ln/>
                <a:solidFill>
                  <a:schemeClr val="tx1">
                    <a:lumMod val="95000"/>
                    <a:lumOff val="5000"/>
                  </a:schemeClr>
                </a:solidFill>
              </a:rPr>
              <a:t>	2.1. Yayanın Güvenli Yürüme Yer ve Şekilleri</a:t>
            </a:r>
          </a:p>
          <a:p>
            <a:r>
              <a:rPr lang="tr-TR" sz="2800" b="1" cap="none" spc="0" dirty="0" smtClean="0">
                <a:ln/>
                <a:solidFill>
                  <a:schemeClr val="tx1">
                    <a:lumMod val="95000"/>
                    <a:lumOff val="5000"/>
                  </a:schemeClr>
                </a:solidFill>
                <a:effectLst/>
              </a:rPr>
              <a:t>	</a:t>
            </a:r>
          </a:p>
          <a:p>
            <a:pPr algn="just"/>
            <a:r>
              <a:rPr lang="tr-TR" sz="2800" b="1" dirty="0">
                <a:ln/>
                <a:solidFill>
                  <a:schemeClr val="tx1">
                    <a:lumMod val="95000"/>
                    <a:lumOff val="5000"/>
                  </a:schemeClr>
                </a:solidFill>
              </a:rPr>
              <a:t>	</a:t>
            </a:r>
            <a:r>
              <a:rPr lang="tr-TR" sz="2800" b="1" cap="none" spc="0" dirty="0" smtClean="0">
                <a:ln/>
                <a:solidFill>
                  <a:schemeClr val="tx1">
                    <a:lumMod val="95000"/>
                    <a:lumOff val="5000"/>
                  </a:schemeClr>
                </a:solidFill>
                <a:effectLst/>
              </a:rPr>
              <a:t>Yayalar bulundukları yoldaki altyapı durumuna göre; aşağıda belirtilen yerleri gerekli kurallara uyarak kullanması güvenlidir.</a:t>
            </a:r>
          </a:p>
          <a:p>
            <a:pPr algn="just"/>
            <a:endParaRPr lang="tr-TR" sz="2800" b="1" cap="none" spc="0" dirty="0">
              <a:ln/>
              <a:solidFill>
                <a:schemeClr val="tx1">
                  <a:lumMod val="95000"/>
                  <a:lumOff val="5000"/>
                </a:schemeClr>
              </a:solidFill>
              <a:effectLst/>
            </a:endParaRPr>
          </a:p>
          <a:p>
            <a:r>
              <a:rPr lang="tr-TR" sz="2800" b="1" dirty="0" smtClean="0">
                <a:ln/>
                <a:solidFill>
                  <a:schemeClr val="tx1">
                    <a:lumMod val="95000"/>
                    <a:lumOff val="5000"/>
                  </a:schemeClr>
                </a:solidFill>
              </a:rPr>
              <a:t>	2.1.1. Yaya Yolu (Kaldırım)</a:t>
            </a:r>
          </a:p>
          <a:p>
            <a:r>
              <a:rPr lang="tr-TR" sz="2800" b="1" cap="none" spc="0" dirty="0">
                <a:ln/>
                <a:solidFill>
                  <a:schemeClr val="tx1">
                    <a:lumMod val="95000"/>
                    <a:lumOff val="5000"/>
                  </a:schemeClr>
                </a:solidFill>
                <a:effectLst/>
              </a:rPr>
              <a:t>	</a:t>
            </a:r>
            <a:r>
              <a:rPr lang="tr-TR" sz="2800" b="1" cap="none" spc="0" dirty="0" smtClean="0">
                <a:ln/>
                <a:solidFill>
                  <a:schemeClr val="tx1">
                    <a:lumMod val="95000"/>
                    <a:lumOff val="5000"/>
                  </a:schemeClr>
                </a:solidFill>
                <a:effectLst/>
              </a:rPr>
              <a:t>2.1.2. Bisiklet Yolu</a:t>
            </a:r>
          </a:p>
          <a:p>
            <a:r>
              <a:rPr lang="tr-TR" sz="2800" b="1" dirty="0">
                <a:ln/>
                <a:solidFill>
                  <a:schemeClr val="tx1">
                    <a:lumMod val="95000"/>
                    <a:lumOff val="5000"/>
                  </a:schemeClr>
                </a:solidFill>
              </a:rPr>
              <a:t>	</a:t>
            </a:r>
            <a:r>
              <a:rPr lang="tr-TR" sz="2800" b="1" dirty="0" smtClean="0">
                <a:ln/>
                <a:solidFill>
                  <a:schemeClr val="tx1">
                    <a:lumMod val="95000"/>
                    <a:lumOff val="5000"/>
                  </a:schemeClr>
                </a:solidFill>
              </a:rPr>
              <a:t>2.1.3. Banket</a:t>
            </a:r>
          </a:p>
          <a:p>
            <a:r>
              <a:rPr lang="tr-TR" sz="2800" b="1" cap="none" spc="0" dirty="0">
                <a:ln/>
                <a:solidFill>
                  <a:schemeClr val="tx1">
                    <a:lumMod val="95000"/>
                    <a:lumOff val="5000"/>
                  </a:schemeClr>
                </a:solidFill>
                <a:effectLst/>
              </a:rPr>
              <a:t>	</a:t>
            </a:r>
            <a:r>
              <a:rPr lang="tr-TR" sz="2800" b="1" cap="none" spc="0" dirty="0" smtClean="0">
                <a:ln/>
                <a:solidFill>
                  <a:schemeClr val="tx1">
                    <a:lumMod val="95000"/>
                    <a:lumOff val="5000"/>
                  </a:schemeClr>
                </a:solidFill>
                <a:effectLst/>
              </a:rPr>
              <a:t>2.1.4. Taşıt Yolunun Kendimize Göre Sol Tarafı 	</a:t>
            </a:r>
            <a:r>
              <a:rPr lang="tr-TR" sz="2800" b="1" dirty="0" smtClean="0">
                <a:ln/>
                <a:solidFill>
                  <a:schemeClr val="tx1">
                    <a:lumMod val="95000"/>
                    <a:lumOff val="5000"/>
                  </a:schemeClr>
                </a:solidFill>
              </a:rPr>
              <a:t>	</a:t>
            </a:r>
            <a:endParaRPr lang="tr-TR" sz="2800" b="1" cap="none" spc="0" dirty="0">
              <a:ln/>
              <a:solidFill>
                <a:schemeClr val="tx1">
                  <a:lumMod val="95000"/>
                  <a:lumOff val="5000"/>
                </a:schemeClr>
              </a:solidFill>
              <a:effectLst/>
            </a:endParaRPr>
          </a:p>
        </p:txBody>
      </p:sp>
    </p:spTree>
    <p:extLst>
      <p:ext uri="{BB962C8B-B14F-4D97-AF65-F5344CB8AC3E}">
        <p14:creationId xmlns:p14="http://schemas.microsoft.com/office/powerpoint/2010/main" val="16202720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ya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2362" y="952500"/>
            <a:ext cx="9950450" cy="5486400"/>
          </a:xfrm>
          <a:prstGeom prst="rect">
            <a:avLst/>
          </a:prstGeom>
        </p:spPr>
      </p:pic>
    </p:spTree>
    <p:extLst>
      <p:ext uri="{BB962C8B-B14F-4D97-AF65-F5344CB8AC3E}">
        <p14:creationId xmlns:p14="http://schemas.microsoft.com/office/powerpoint/2010/main" val="2418134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858701" y="869622"/>
            <a:ext cx="10960260" cy="249299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2.1. Yayanın Güvenli Yürüme Yer ve Şekilleri</a:t>
            </a:r>
          </a:p>
          <a:p>
            <a:r>
              <a:rPr lang="tr-TR" sz="2800" b="1" dirty="0" smtClean="0">
                <a:ln/>
                <a:solidFill>
                  <a:schemeClr val="tx1">
                    <a:lumMod val="95000"/>
                    <a:lumOff val="5000"/>
                  </a:schemeClr>
                </a:solidFill>
              </a:rPr>
              <a:t>2.1.1. Yaya Yolu (Kaldırım)</a:t>
            </a:r>
          </a:p>
          <a:p>
            <a:pPr algn="just"/>
            <a:r>
              <a:rPr lang="tr-TR" sz="2400" b="1" dirty="0" smtClean="0">
                <a:ln/>
                <a:solidFill>
                  <a:schemeClr val="tx1">
                    <a:lumMod val="95000"/>
                    <a:lumOff val="5000"/>
                  </a:schemeClr>
                </a:solidFill>
              </a:rPr>
              <a:t>	Kaldırımda yürürken kendimize göre sağ tarafta yürümeliyiz.</a:t>
            </a:r>
          </a:p>
          <a:p>
            <a:pPr algn="just"/>
            <a:r>
              <a:rPr lang="tr-TR" sz="2400" b="1" dirty="0">
                <a:ln/>
                <a:solidFill>
                  <a:schemeClr val="tx1">
                    <a:lumMod val="95000"/>
                    <a:lumOff val="5000"/>
                  </a:schemeClr>
                </a:solidFill>
              </a:rPr>
              <a:t>	</a:t>
            </a:r>
            <a:r>
              <a:rPr lang="tr-TR" sz="2400" b="1" dirty="0" smtClean="0">
                <a:ln/>
                <a:solidFill>
                  <a:schemeClr val="tx1">
                    <a:lumMod val="95000"/>
                    <a:lumOff val="5000"/>
                  </a:schemeClr>
                </a:solidFill>
              </a:rPr>
              <a:t>Karşıdan gelen diğer yayaların kaldırımı kullanmasını engellemeyecek sayıda </a:t>
            </a:r>
            <a:r>
              <a:rPr lang="tr-TR" sz="2400" b="1" dirty="0" err="1" smtClean="0">
                <a:ln/>
                <a:solidFill>
                  <a:schemeClr val="tx1">
                    <a:lumMod val="95000"/>
                    <a:lumOff val="5000"/>
                  </a:schemeClr>
                </a:solidFill>
              </a:rPr>
              <a:t>yanyana</a:t>
            </a:r>
            <a:r>
              <a:rPr lang="tr-TR" sz="2400" b="1" dirty="0" smtClean="0">
                <a:ln/>
                <a:solidFill>
                  <a:schemeClr val="tx1">
                    <a:lumMod val="95000"/>
                    <a:lumOff val="5000"/>
                  </a:schemeClr>
                </a:solidFill>
              </a:rPr>
              <a:t> ( genelde iki kişi ) yürünmelidir. </a:t>
            </a:r>
            <a:endParaRPr lang="tr-TR" sz="2800" b="1" dirty="0" smtClean="0">
              <a:ln/>
              <a:solidFill>
                <a:schemeClr val="tx1">
                  <a:lumMod val="95000"/>
                  <a:lumOff val="5000"/>
                </a:schemeClr>
              </a:solidFill>
            </a:endParaRPr>
          </a:p>
          <a:p>
            <a:r>
              <a:rPr lang="tr-TR" sz="2800" b="1" cap="none" spc="0" dirty="0">
                <a:ln/>
                <a:solidFill>
                  <a:schemeClr val="tx1">
                    <a:lumMod val="95000"/>
                    <a:lumOff val="5000"/>
                  </a:schemeClr>
                </a:solidFill>
                <a:effectLst/>
              </a:rPr>
              <a:t>	</a:t>
            </a:r>
          </a:p>
        </p:txBody>
      </p:sp>
      <p:pic>
        <p:nvPicPr>
          <p:cNvPr id="5122" name="Picture 2" descr="İlgili resi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82" t="21149"/>
          <a:stretch/>
        </p:blipFill>
        <p:spPr bwMode="auto">
          <a:xfrm>
            <a:off x="2084431" y="3003762"/>
            <a:ext cx="6595546" cy="37267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0060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644871" y="968175"/>
            <a:ext cx="10901135" cy="206210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2.1. Yayanın Güvenli Yürüme Yer ve Şekilleri</a:t>
            </a:r>
          </a:p>
          <a:p>
            <a:r>
              <a:rPr lang="tr-TR" sz="2800" b="1" cap="none" spc="0" dirty="0" smtClean="0">
                <a:ln/>
                <a:solidFill>
                  <a:schemeClr val="tx1">
                    <a:lumMod val="95000"/>
                    <a:lumOff val="5000"/>
                  </a:schemeClr>
                </a:solidFill>
                <a:effectLst/>
              </a:rPr>
              <a:t>2.1.2. Bisiklet Yolu</a:t>
            </a:r>
            <a:r>
              <a:rPr lang="tr-TR" sz="2800" b="1" dirty="0">
                <a:ln/>
                <a:solidFill>
                  <a:schemeClr val="tx1">
                    <a:lumMod val="95000"/>
                    <a:lumOff val="5000"/>
                  </a:schemeClr>
                </a:solidFill>
              </a:rPr>
              <a:t>	</a:t>
            </a:r>
            <a:endParaRPr lang="tr-TR" sz="2800" b="1" dirty="0" smtClean="0">
              <a:ln/>
              <a:solidFill>
                <a:schemeClr val="tx1">
                  <a:lumMod val="95000"/>
                  <a:lumOff val="5000"/>
                </a:schemeClr>
              </a:solidFill>
            </a:endParaRPr>
          </a:p>
          <a:p>
            <a:pPr algn="just"/>
            <a:r>
              <a:rPr lang="tr-TR" sz="2400" b="1" cap="none" spc="0" dirty="0" smtClean="0">
                <a:ln/>
                <a:solidFill>
                  <a:schemeClr val="tx1">
                    <a:lumMod val="95000"/>
                    <a:lumOff val="5000"/>
                  </a:schemeClr>
                </a:solidFill>
                <a:effectLst/>
              </a:rPr>
              <a:t>	Kaldırım bulunmayan yollarda vars</a:t>
            </a:r>
            <a:r>
              <a:rPr lang="tr-TR" sz="2400" b="1" dirty="0" smtClean="0">
                <a:ln/>
                <a:solidFill>
                  <a:schemeClr val="tx1">
                    <a:lumMod val="95000"/>
                    <a:lumOff val="5000"/>
                  </a:schemeClr>
                </a:solidFill>
              </a:rPr>
              <a:t>a bisiklet yolu, bisiklet trafiğine engel olmamak ve en sağ tarafı kullanmak şartı ile yayalar tarafından yürümek için kullanılabilir.</a:t>
            </a:r>
            <a:r>
              <a:rPr lang="tr-TR" sz="2400" b="1" cap="none" spc="0" dirty="0" smtClean="0">
                <a:ln/>
                <a:solidFill>
                  <a:schemeClr val="tx1">
                    <a:lumMod val="95000"/>
                    <a:lumOff val="5000"/>
                  </a:schemeClr>
                </a:solidFill>
                <a:effectLst/>
              </a:rPr>
              <a:t>	</a:t>
            </a:r>
            <a:r>
              <a:rPr lang="tr-TR" sz="2400" b="1" dirty="0" smtClean="0">
                <a:ln/>
                <a:solidFill>
                  <a:schemeClr val="tx1">
                    <a:lumMod val="95000"/>
                    <a:lumOff val="5000"/>
                  </a:schemeClr>
                </a:solidFill>
              </a:rPr>
              <a:t>	</a:t>
            </a:r>
            <a:endParaRPr lang="tr-TR" sz="2400" b="1" cap="none" spc="0" dirty="0">
              <a:ln/>
              <a:solidFill>
                <a:schemeClr val="tx1">
                  <a:lumMod val="95000"/>
                  <a:lumOff val="5000"/>
                </a:schemeClr>
              </a:solidFill>
              <a:effectLst/>
            </a:endParaRPr>
          </a:p>
        </p:txBody>
      </p:sp>
      <p:pic>
        <p:nvPicPr>
          <p:cNvPr id="2050" name="Picture 2" descr="Bicycle route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88152" y="2713671"/>
            <a:ext cx="7233770" cy="391316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 name="Picture 2" descr="bisiklet yolu levhası ile ilgili görsel sonuc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871"/>
          <a:stretch/>
        </p:blipFill>
        <p:spPr bwMode="auto">
          <a:xfrm>
            <a:off x="939230" y="3746100"/>
            <a:ext cx="1454563" cy="148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898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648814" y="901460"/>
            <a:ext cx="11119116" cy="18158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2.1. Yayanın Güvenli Yürüme Yer ve Şekilleri</a:t>
            </a:r>
          </a:p>
          <a:p>
            <a:r>
              <a:rPr lang="tr-TR" sz="2800" b="1" dirty="0" smtClean="0">
                <a:ln/>
                <a:solidFill>
                  <a:schemeClr val="tx1">
                    <a:lumMod val="95000"/>
                    <a:lumOff val="5000"/>
                  </a:schemeClr>
                </a:solidFill>
              </a:rPr>
              <a:t>2.1.3. Banket</a:t>
            </a:r>
          </a:p>
          <a:p>
            <a:pPr algn="just"/>
            <a:r>
              <a:rPr lang="tr-TR" sz="2800" b="1" cap="none" spc="0" dirty="0" smtClean="0">
                <a:ln/>
                <a:solidFill>
                  <a:schemeClr val="tx1">
                    <a:lumMod val="95000"/>
                    <a:lumOff val="5000"/>
                  </a:schemeClr>
                </a:solidFill>
                <a:effectLst/>
              </a:rPr>
              <a:t>	</a:t>
            </a:r>
            <a:r>
              <a:rPr lang="tr-TR" sz="2400" b="1" cap="none" spc="0" dirty="0" smtClean="0">
                <a:ln/>
                <a:solidFill>
                  <a:schemeClr val="tx1">
                    <a:lumMod val="95000"/>
                    <a:lumOff val="5000"/>
                  </a:schemeClr>
                </a:solidFill>
                <a:effectLst/>
              </a:rPr>
              <a:t>Kaldırım bulunmayan yollarda banketlerde yayalar tarafından yürümek için kullanılabilir.</a:t>
            </a:r>
            <a:r>
              <a:rPr lang="tr-TR" sz="2800" b="1" cap="none" spc="0" dirty="0">
                <a:ln/>
                <a:solidFill>
                  <a:schemeClr val="tx1">
                    <a:lumMod val="95000"/>
                    <a:lumOff val="5000"/>
                  </a:schemeClr>
                </a:solidFill>
                <a:effectLst/>
              </a:rPr>
              <a:t>	</a:t>
            </a:r>
          </a:p>
        </p:txBody>
      </p:sp>
      <p:grpSp>
        <p:nvGrpSpPr>
          <p:cNvPr id="7" name="Grup 6"/>
          <p:cNvGrpSpPr/>
          <p:nvPr/>
        </p:nvGrpSpPr>
        <p:grpSpPr>
          <a:xfrm>
            <a:off x="6145966" y="2398427"/>
            <a:ext cx="5772029" cy="3342806"/>
            <a:chOff x="1622850" y="1261010"/>
            <a:chExt cx="9899422" cy="5285550"/>
          </a:xfrm>
        </p:grpSpPr>
        <p:pic>
          <p:nvPicPr>
            <p:cNvPr id="3078" name="Picture 6" descr="shoulder pedestrian ile ilgili görsel sonuc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1926"/>
            <a:stretch/>
          </p:blipFill>
          <p:spPr bwMode="auto">
            <a:xfrm>
              <a:off x="1622850" y="1261010"/>
              <a:ext cx="9899422" cy="528555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3" name="Satır Belirtme Çizgisi 3 2"/>
            <p:cNvSpPr/>
            <p:nvPr/>
          </p:nvSpPr>
          <p:spPr>
            <a:xfrm>
              <a:off x="5945442" y="4987635"/>
              <a:ext cx="1663799" cy="651164"/>
            </a:xfrm>
            <a:prstGeom prst="borderCallout3">
              <a:avLst>
                <a:gd name="adj1" fmla="val 13911"/>
                <a:gd name="adj2" fmla="val 102381"/>
                <a:gd name="adj3" fmla="val -604"/>
                <a:gd name="adj4" fmla="val 144940"/>
                <a:gd name="adj5" fmla="val -24193"/>
                <a:gd name="adj6" fmla="val 202976"/>
                <a:gd name="adj7" fmla="val 65845"/>
                <a:gd name="adj8" fmla="val 257738"/>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BANKET</a:t>
              </a:r>
              <a:endParaRPr lang="tr-TR" dirty="0"/>
            </a:p>
          </p:txBody>
        </p:sp>
        <p:cxnSp>
          <p:nvCxnSpPr>
            <p:cNvPr id="5" name="Düz Ok Bağlayıcısı 4"/>
            <p:cNvCxnSpPr/>
            <p:nvPr/>
          </p:nvCxnSpPr>
          <p:spPr>
            <a:xfrm>
              <a:off x="9628910" y="5444836"/>
              <a:ext cx="1080654" cy="0"/>
            </a:xfrm>
            <a:prstGeom prst="straightConnector1">
              <a:avLst/>
            </a:prstGeom>
            <a:ln w="571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 name="Dikdörtgen 7"/>
          <p:cNvSpPr/>
          <p:nvPr/>
        </p:nvSpPr>
        <p:spPr>
          <a:xfrm>
            <a:off x="798715" y="3105903"/>
            <a:ext cx="5197350" cy="224676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tr-TR" sz="2000" b="1" dirty="0" smtClean="0">
                <a:ln/>
                <a:solidFill>
                  <a:schemeClr val="tx1">
                    <a:lumMod val="95000"/>
                    <a:lumOff val="5000"/>
                  </a:schemeClr>
                </a:solidFill>
              </a:rPr>
              <a:t>Karayolunda banketlerin yapılmasının amaçları;</a:t>
            </a:r>
          </a:p>
          <a:p>
            <a:pPr algn="just"/>
            <a:r>
              <a:rPr lang="tr-TR" sz="2000" b="1" cap="none" spc="0" dirty="0" smtClean="0">
                <a:ln/>
                <a:solidFill>
                  <a:schemeClr val="tx1">
                    <a:lumMod val="95000"/>
                    <a:lumOff val="5000"/>
                  </a:schemeClr>
                </a:solidFill>
                <a:effectLst/>
              </a:rPr>
              <a:t>1-Yayaların buradan yürümesini sağlamak,</a:t>
            </a:r>
          </a:p>
          <a:p>
            <a:pPr algn="just"/>
            <a:endParaRPr lang="tr-TR" sz="2000" b="1" cap="none" spc="0" dirty="0" smtClean="0">
              <a:ln/>
              <a:solidFill>
                <a:schemeClr val="tx1">
                  <a:lumMod val="95000"/>
                  <a:lumOff val="5000"/>
                </a:schemeClr>
              </a:solidFill>
              <a:effectLst/>
            </a:endParaRPr>
          </a:p>
          <a:p>
            <a:pPr algn="just"/>
            <a:r>
              <a:rPr lang="tr-TR" sz="2000" b="1" dirty="0" smtClean="0">
                <a:ln/>
                <a:solidFill>
                  <a:schemeClr val="tx1">
                    <a:lumMod val="95000"/>
                    <a:lumOff val="5000"/>
                  </a:schemeClr>
                </a:solidFill>
              </a:rPr>
              <a:t>2-Hayvan sürülerinin götürülmelerini sağlamak,</a:t>
            </a:r>
          </a:p>
          <a:p>
            <a:pPr algn="just"/>
            <a:endParaRPr lang="tr-TR" sz="2000" b="1" dirty="0" smtClean="0">
              <a:ln/>
              <a:solidFill>
                <a:schemeClr val="tx1">
                  <a:lumMod val="95000"/>
                  <a:lumOff val="5000"/>
                </a:schemeClr>
              </a:solidFill>
            </a:endParaRPr>
          </a:p>
          <a:p>
            <a:pPr algn="just"/>
            <a:r>
              <a:rPr lang="tr-TR" sz="2000" b="1" cap="none" spc="0" dirty="0" smtClean="0">
                <a:ln/>
                <a:solidFill>
                  <a:schemeClr val="tx1">
                    <a:lumMod val="95000"/>
                    <a:lumOff val="5000"/>
                  </a:schemeClr>
                </a:solidFill>
                <a:effectLst/>
              </a:rPr>
              <a:t>3-Araçların zaruri durumlarda taşıt yolu dışında bu alanı kullanmasını sağlamaktır. </a:t>
            </a:r>
            <a:endParaRPr lang="tr-TR" sz="2000" b="1" cap="none" spc="0" dirty="0">
              <a:ln/>
              <a:solidFill>
                <a:schemeClr val="tx1">
                  <a:lumMod val="95000"/>
                  <a:lumOff val="5000"/>
                </a:schemeClr>
              </a:solidFill>
              <a:effectLst/>
            </a:endParaRPr>
          </a:p>
        </p:txBody>
      </p:sp>
    </p:spTree>
    <p:extLst>
      <p:ext uri="{BB962C8B-B14F-4D97-AF65-F5344CB8AC3E}">
        <p14:creationId xmlns:p14="http://schemas.microsoft.com/office/powerpoint/2010/main" val="37302667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505081" y="894373"/>
            <a:ext cx="11247207" cy="169277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2.1. Yayanın Güvenli Yürüme Yer ve Şekilleri</a:t>
            </a:r>
          </a:p>
          <a:p>
            <a:r>
              <a:rPr lang="tr-TR" sz="2800" b="1" cap="none" spc="0" dirty="0" smtClean="0">
                <a:ln/>
                <a:solidFill>
                  <a:schemeClr val="tx1">
                    <a:lumMod val="95000"/>
                    <a:lumOff val="5000"/>
                  </a:schemeClr>
                </a:solidFill>
                <a:effectLst/>
              </a:rPr>
              <a:t>2.1.4. Taşıt Yolunun Kendimize Göre Sol Tarafı</a:t>
            </a:r>
          </a:p>
          <a:p>
            <a:pPr algn="just"/>
            <a:r>
              <a:rPr lang="tr-TR" sz="2400" b="1" dirty="0" smtClean="0">
                <a:ln/>
                <a:solidFill>
                  <a:schemeClr val="tx1">
                    <a:lumMod val="95000"/>
                    <a:lumOff val="5000"/>
                  </a:schemeClr>
                </a:solidFill>
              </a:rPr>
              <a:t>	Taşıt yolunda yürümek zorunda kalınır ise; kendimize göre taşıt yolunun sol tarafından yani taşıt trafiğine karşı yürümeliyiz.</a:t>
            </a:r>
            <a:r>
              <a:rPr lang="tr-TR" sz="2400" b="1" cap="none" spc="0" dirty="0" smtClean="0">
                <a:ln/>
                <a:solidFill>
                  <a:schemeClr val="tx1">
                    <a:lumMod val="95000"/>
                    <a:lumOff val="5000"/>
                  </a:schemeClr>
                </a:solidFill>
                <a:effectLst/>
              </a:rPr>
              <a:t> 	</a:t>
            </a:r>
            <a:r>
              <a:rPr lang="tr-TR" sz="2400" b="1" dirty="0" smtClean="0">
                <a:ln/>
                <a:solidFill>
                  <a:schemeClr val="tx1">
                    <a:lumMod val="95000"/>
                    <a:lumOff val="5000"/>
                  </a:schemeClr>
                </a:solidFill>
              </a:rPr>
              <a:t>	</a:t>
            </a:r>
            <a:endParaRPr lang="tr-TR" sz="2400" b="1" cap="none" spc="0" dirty="0">
              <a:ln/>
              <a:solidFill>
                <a:schemeClr val="tx1">
                  <a:lumMod val="95000"/>
                  <a:lumOff val="5000"/>
                </a:schemeClr>
              </a:solidFill>
              <a:effectLst/>
            </a:endParaRPr>
          </a:p>
        </p:txBody>
      </p:sp>
      <p:pic>
        <p:nvPicPr>
          <p:cNvPr id="4098" name="Picture 2" descr="İlgili resi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759" r="13195"/>
          <a:stretch/>
        </p:blipFill>
        <p:spPr bwMode="auto">
          <a:xfrm flipH="1">
            <a:off x="1603844" y="2692075"/>
            <a:ext cx="6625755" cy="3903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1550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494675" y="991260"/>
            <a:ext cx="11302583" cy="163121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2.1. Yayanın Güvenli Yürüme Yer ve Şekilleri</a:t>
            </a:r>
          </a:p>
          <a:p>
            <a:pPr algn="just"/>
            <a:r>
              <a:rPr lang="tr-TR" sz="2400" b="1" dirty="0" smtClean="0">
                <a:ln/>
                <a:solidFill>
                  <a:schemeClr val="tx1">
                    <a:lumMod val="95000"/>
                    <a:lumOff val="5000"/>
                  </a:schemeClr>
                </a:solidFill>
              </a:rPr>
              <a:t>	Özellikle taşıt yolunda ve bankette gece yürümek zorunda kalınır ise; trafikte sürücüler tarafından daha iyi fark edilmek (görünmek) için açık renkli ve reflektif özellikli kıyafetler giyerek yürümeliyiz.</a:t>
            </a:r>
            <a:r>
              <a:rPr lang="tr-TR" sz="2400" b="1" cap="none" spc="0" dirty="0" smtClean="0">
                <a:ln/>
                <a:solidFill>
                  <a:schemeClr val="tx1">
                    <a:lumMod val="95000"/>
                    <a:lumOff val="5000"/>
                  </a:schemeClr>
                </a:solidFill>
                <a:effectLst/>
              </a:rPr>
              <a:t> 	</a:t>
            </a:r>
            <a:r>
              <a:rPr lang="tr-TR" sz="2400" b="1" dirty="0" smtClean="0">
                <a:ln/>
                <a:solidFill>
                  <a:schemeClr val="tx1">
                    <a:lumMod val="95000"/>
                    <a:lumOff val="5000"/>
                  </a:schemeClr>
                </a:solidFill>
              </a:rPr>
              <a:t>	</a:t>
            </a:r>
            <a:endParaRPr lang="tr-TR" sz="2400" b="1" cap="none" spc="0" dirty="0">
              <a:ln/>
              <a:solidFill>
                <a:schemeClr val="tx1">
                  <a:lumMod val="95000"/>
                  <a:lumOff val="5000"/>
                </a:schemeClr>
              </a:solidFill>
              <a:effectLst/>
            </a:endParaRPr>
          </a:p>
        </p:txBody>
      </p:sp>
      <p:grpSp>
        <p:nvGrpSpPr>
          <p:cNvPr id="2" name="Grup 1"/>
          <p:cNvGrpSpPr/>
          <p:nvPr/>
        </p:nvGrpSpPr>
        <p:grpSpPr>
          <a:xfrm>
            <a:off x="1229470" y="2810835"/>
            <a:ext cx="10962530" cy="3503284"/>
            <a:chOff x="974473" y="3005707"/>
            <a:chExt cx="10962530" cy="3503284"/>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4473" y="3005707"/>
              <a:ext cx="4747583" cy="3161964"/>
            </a:xfrm>
            <a:prstGeom prst="rect">
              <a:avLst/>
            </a:prstGeom>
            <a:ln>
              <a:solidFill>
                <a:schemeClr val="tx1">
                  <a:lumMod val="95000"/>
                  <a:lumOff val="5000"/>
                </a:schemeClr>
              </a:solidFill>
            </a:ln>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b="19960"/>
            <a:stretch/>
          </p:blipFill>
          <p:spPr>
            <a:xfrm>
              <a:off x="6092959" y="3005707"/>
              <a:ext cx="4747583" cy="3181181"/>
            </a:xfrm>
            <a:prstGeom prst="rect">
              <a:avLst/>
            </a:prstGeom>
            <a:ln>
              <a:solidFill>
                <a:schemeClr val="tx1">
                  <a:lumMod val="95000"/>
                  <a:lumOff val="5000"/>
                </a:schemeClr>
              </a:solidFill>
            </a:ln>
          </p:spPr>
        </p:pic>
        <p:pic>
          <p:nvPicPr>
            <p:cNvPr id="9" name="Picture 6" descr="çarpı işareti gif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3386" y="5520661"/>
              <a:ext cx="909573" cy="988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gili res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1872" y="4909288"/>
              <a:ext cx="1635131" cy="15997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55267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Fardier_a_vapeur.gif"/>
          <p:cNvPicPr>
            <a:picLocks noGrp="1" noChangeAspect="1"/>
          </p:cNvPicPr>
          <p:nvPr>
            <p:ph idx="1"/>
          </p:nvPr>
        </p:nvPicPr>
        <p:blipFill>
          <a:blip r:embed="rId2" cstate="print"/>
          <a:stretch>
            <a:fillRect/>
          </a:stretch>
        </p:blipFill>
        <p:spPr>
          <a:xfrm>
            <a:off x="5288109" y="2044415"/>
            <a:ext cx="6430330" cy="36939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14"/>
          <p:cNvSpPr txBox="1"/>
          <p:nvPr/>
        </p:nvSpPr>
        <p:spPr>
          <a:xfrm>
            <a:off x="315237" y="2552538"/>
            <a:ext cx="4630836" cy="2677656"/>
          </a:xfrm>
          <a:prstGeom prst="rect">
            <a:avLst/>
          </a:prstGeom>
          <a:noFill/>
        </p:spPr>
        <p:txBody>
          <a:bodyPr wrap="square" rtlCol="0">
            <a:spAutoFit/>
          </a:bodyPr>
          <a:lstStyle/>
          <a:p>
            <a:pPr marL="342900" indent="-342900" algn="just">
              <a:buFontTx/>
              <a:buChar char="-"/>
            </a:pPr>
            <a:r>
              <a:rPr lang="tr-TR" sz="2400" b="1" dirty="0" smtClean="0">
                <a:solidFill>
                  <a:schemeClr val="tx1">
                    <a:lumMod val="95000"/>
                    <a:lumOff val="5000"/>
                  </a:schemeClr>
                </a:solidFill>
              </a:rPr>
              <a:t>1899 yılında İngiltere’de oldu.</a:t>
            </a:r>
          </a:p>
          <a:p>
            <a:pPr algn="just"/>
            <a:endParaRPr lang="tr-TR" sz="2400" b="1" dirty="0" smtClean="0">
              <a:solidFill>
                <a:schemeClr val="tx1">
                  <a:lumMod val="95000"/>
                  <a:lumOff val="5000"/>
                </a:schemeClr>
              </a:solidFill>
            </a:endParaRPr>
          </a:p>
          <a:p>
            <a:pPr marL="342900" indent="-342900" algn="just">
              <a:buFontTx/>
              <a:buChar char="-"/>
            </a:pPr>
            <a:r>
              <a:rPr lang="tr-TR" sz="2400" b="1" dirty="0" smtClean="0">
                <a:solidFill>
                  <a:schemeClr val="tx1">
                    <a:lumMod val="95000"/>
                    <a:lumOff val="5000"/>
                  </a:schemeClr>
                </a:solidFill>
              </a:rPr>
              <a:t>Buharlı araba kontrolden çıkıp duvara çarptı!</a:t>
            </a:r>
          </a:p>
          <a:p>
            <a:pPr algn="just"/>
            <a:endParaRPr lang="tr-TR" sz="2400" b="1" dirty="0" smtClean="0">
              <a:solidFill>
                <a:schemeClr val="tx1">
                  <a:lumMod val="95000"/>
                  <a:lumOff val="5000"/>
                </a:schemeClr>
              </a:solidFill>
            </a:endParaRPr>
          </a:p>
          <a:p>
            <a:pPr algn="just"/>
            <a:r>
              <a:rPr lang="tr-TR" sz="2400" b="1" dirty="0" smtClean="0">
                <a:solidFill>
                  <a:schemeClr val="tx1">
                    <a:lumMod val="95000"/>
                    <a:lumOff val="5000"/>
                  </a:schemeClr>
                </a:solidFill>
              </a:rPr>
              <a:t>- Sürücü araçtan düşerek hayatını kaybetti!</a:t>
            </a:r>
            <a:endParaRPr lang="tr-TR" sz="2400" b="1" dirty="0">
              <a:solidFill>
                <a:schemeClr val="tx1">
                  <a:lumMod val="95000"/>
                  <a:lumOff val="5000"/>
                </a:schemeClr>
              </a:solidFill>
            </a:endParaRPr>
          </a:p>
        </p:txBody>
      </p:sp>
      <p:sp>
        <p:nvSpPr>
          <p:cNvPr id="6" name="Title 4"/>
          <p:cNvSpPr>
            <a:spLocks noGrp="1"/>
          </p:cNvSpPr>
          <p:nvPr>
            <p:ph type="title"/>
          </p:nvPr>
        </p:nvSpPr>
        <p:spPr>
          <a:xfrm>
            <a:off x="315237" y="1025237"/>
            <a:ext cx="5248801" cy="1257286"/>
          </a:xfrm>
        </p:spPr>
        <p:txBody>
          <a:bodyPr>
            <a:noAutofit/>
          </a:bodyPr>
          <a:lstStyle/>
          <a:p>
            <a:r>
              <a:rPr lang="tr-TR" sz="2800" b="1" dirty="0" smtClean="0">
                <a:solidFill>
                  <a:srgbClr val="C00000"/>
                </a:solidFill>
                <a:latin typeface="+mn-lt"/>
              </a:rPr>
              <a:t>Trafiğin Tarihçesinden Notlar</a:t>
            </a:r>
            <a:r>
              <a:rPr lang="tr-TR" sz="2400" b="1" dirty="0" smtClean="0">
                <a:solidFill>
                  <a:srgbClr val="FF6600"/>
                </a:solidFill>
                <a:latin typeface="+mn-lt"/>
              </a:rPr>
              <a:t/>
            </a:r>
            <a:br>
              <a:rPr lang="tr-TR" sz="2400" b="1" dirty="0" smtClean="0">
                <a:solidFill>
                  <a:srgbClr val="FF6600"/>
                </a:solidFill>
                <a:latin typeface="+mn-lt"/>
              </a:rPr>
            </a:br>
            <a:r>
              <a:rPr lang="tr-TR" sz="2400" b="1" dirty="0" smtClean="0">
                <a:solidFill>
                  <a:srgbClr val="FF6600"/>
                </a:solidFill>
                <a:latin typeface="+mn-lt"/>
              </a:rPr>
              <a:t/>
            </a:r>
            <a:br>
              <a:rPr lang="tr-TR" sz="2400" b="1" dirty="0" smtClean="0">
                <a:solidFill>
                  <a:srgbClr val="FF6600"/>
                </a:solidFill>
                <a:latin typeface="+mn-lt"/>
              </a:rPr>
            </a:br>
            <a:r>
              <a:rPr lang="tr-TR" sz="2800" b="1" dirty="0" smtClean="0">
                <a:solidFill>
                  <a:srgbClr val="C00000"/>
                </a:solidFill>
                <a:latin typeface="+mn-lt"/>
              </a:rPr>
              <a:t>Dünyadaki İlk Trafik Kazası!</a:t>
            </a:r>
            <a:endParaRPr lang="tr-TR" sz="2800" b="1" dirty="0">
              <a:solidFill>
                <a:srgbClr val="C00000"/>
              </a:solidFill>
              <a:latin typeface="+mn-lt"/>
            </a:endParaRPr>
          </a:p>
        </p:txBody>
      </p:sp>
    </p:spTree>
    <p:extLst>
      <p:ext uri="{BB962C8B-B14F-4D97-AF65-F5344CB8AC3E}">
        <p14:creationId xmlns:p14="http://schemas.microsoft.com/office/powerpoint/2010/main" val="2754276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464695" y="991260"/>
            <a:ext cx="11347554" cy="200054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2.1. Yayanın Güvenli Yürüme Yer ve Şekilleri</a:t>
            </a:r>
          </a:p>
          <a:p>
            <a:pPr algn="just"/>
            <a:endParaRPr lang="tr-TR" sz="2400" b="1" dirty="0" smtClean="0">
              <a:ln/>
              <a:solidFill>
                <a:schemeClr val="tx1">
                  <a:lumMod val="95000"/>
                  <a:lumOff val="5000"/>
                </a:schemeClr>
              </a:solidFill>
            </a:endParaRPr>
          </a:p>
          <a:p>
            <a:pPr algn="just"/>
            <a:r>
              <a:rPr lang="tr-TR" sz="2400" b="1" dirty="0" smtClean="0">
                <a:ln/>
                <a:solidFill>
                  <a:schemeClr val="tx1">
                    <a:lumMod val="95000"/>
                    <a:lumOff val="5000"/>
                  </a:schemeClr>
                </a:solidFill>
              </a:rPr>
              <a:t>	Görünürlüğünüzü artırdıkça diğer yol kullanıcıların sizleri daha önceden fark etmelerini sağlayacak ve bir risk karşısında güvenliğinizin sağlanmasına katkı verecektir. 	</a:t>
            </a:r>
            <a:endParaRPr lang="tr-TR" sz="2400" b="1" cap="none" spc="0" dirty="0">
              <a:ln/>
              <a:solidFill>
                <a:schemeClr val="tx1">
                  <a:lumMod val="95000"/>
                  <a:lumOff val="5000"/>
                </a:schemeClr>
              </a:solidFill>
              <a:effectLst/>
            </a:endParaRPr>
          </a:p>
        </p:txBody>
      </p:sp>
      <p:pic>
        <p:nvPicPr>
          <p:cNvPr id="3074" name="Picture 2" descr="Pedestrian reflector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072" y="2773180"/>
            <a:ext cx="10758317" cy="3882453"/>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388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637073" y="1060265"/>
            <a:ext cx="9899422" cy="526297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solidFill>
                  <a:schemeClr val="tx1">
                    <a:lumMod val="95000"/>
                    <a:lumOff val="5000"/>
                  </a:schemeClr>
                </a:solidFill>
              </a:rPr>
              <a:t>2</a:t>
            </a:r>
            <a:r>
              <a:rPr lang="tr-TR" sz="2800" b="1" cap="none" spc="0" dirty="0" smtClean="0">
                <a:ln/>
                <a:solidFill>
                  <a:schemeClr val="tx1">
                    <a:lumMod val="95000"/>
                    <a:lumOff val="5000"/>
                  </a:schemeClr>
                </a:solidFill>
                <a:effectLst/>
              </a:rPr>
              <a:t>.2. Yayanın Güvenli Karşıya Geçiş Yerleri</a:t>
            </a:r>
          </a:p>
          <a:p>
            <a:r>
              <a:rPr lang="tr-TR" sz="2800" b="1" dirty="0" smtClean="0">
                <a:ln/>
                <a:solidFill>
                  <a:schemeClr val="tx1">
                    <a:lumMod val="95000"/>
                    <a:lumOff val="5000"/>
                  </a:schemeClr>
                </a:solidFill>
              </a:rPr>
              <a:t>	</a:t>
            </a:r>
          </a:p>
          <a:p>
            <a:r>
              <a:rPr lang="tr-TR" sz="2800" b="1" dirty="0">
                <a:ln/>
                <a:solidFill>
                  <a:schemeClr val="tx1">
                    <a:lumMod val="95000"/>
                    <a:lumOff val="5000"/>
                  </a:schemeClr>
                </a:solidFill>
              </a:rPr>
              <a:t>	</a:t>
            </a:r>
            <a:r>
              <a:rPr lang="tr-TR" sz="2800" b="1" dirty="0" smtClean="0">
                <a:ln/>
                <a:solidFill>
                  <a:schemeClr val="tx1">
                    <a:lumMod val="95000"/>
                    <a:lumOff val="5000"/>
                  </a:schemeClr>
                </a:solidFill>
              </a:rPr>
              <a:t>2.2.1. Trafik Polisinin Olduğu Yerler</a:t>
            </a:r>
          </a:p>
          <a:p>
            <a:r>
              <a:rPr lang="tr-TR" sz="2800" b="1" dirty="0" smtClean="0">
                <a:ln/>
                <a:solidFill>
                  <a:schemeClr val="tx1">
                    <a:lumMod val="95000"/>
                    <a:lumOff val="5000"/>
                  </a:schemeClr>
                </a:solidFill>
              </a:rPr>
              <a:t>	2.2.2. Yaya Üst Geçitleri</a:t>
            </a:r>
          </a:p>
          <a:p>
            <a:r>
              <a:rPr lang="tr-TR" sz="2800" b="1" dirty="0" smtClean="0">
                <a:ln/>
                <a:solidFill>
                  <a:schemeClr val="tx1">
                    <a:lumMod val="95000"/>
                    <a:lumOff val="5000"/>
                  </a:schemeClr>
                </a:solidFill>
              </a:rPr>
              <a:t>	2.2.3. Yaya Alt Geçitleri	</a:t>
            </a:r>
          </a:p>
          <a:p>
            <a:r>
              <a:rPr lang="tr-TR" sz="2800" b="1" dirty="0" smtClean="0">
                <a:ln/>
                <a:solidFill>
                  <a:schemeClr val="tx1">
                    <a:lumMod val="95000"/>
                    <a:lumOff val="5000"/>
                  </a:schemeClr>
                </a:solidFill>
              </a:rPr>
              <a:t>	2.2.4. Işıklı Yaya Geçitleri</a:t>
            </a:r>
          </a:p>
          <a:p>
            <a:r>
              <a:rPr lang="tr-TR" sz="2800" b="1" dirty="0" smtClean="0">
                <a:ln/>
                <a:solidFill>
                  <a:schemeClr val="tx1">
                    <a:lumMod val="95000"/>
                    <a:lumOff val="5000"/>
                  </a:schemeClr>
                </a:solidFill>
              </a:rPr>
              <a:t>	2.2.5. Yaya Geçidi</a:t>
            </a:r>
          </a:p>
          <a:p>
            <a:r>
              <a:rPr lang="tr-TR" sz="2800" b="1" dirty="0" smtClean="0">
                <a:ln/>
                <a:solidFill>
                  <a:schemeClr val="tx1">
                    <a:lumMod val="95000"/>
                    <a:lumOff val="5000"/>
                  </a:schemeClr>
                </a:solidFill>
              </a:rPr>
              <a:t>	2.2.6. Okul Geçidi</a:t>
            </a:r>
          </a:p>
          <a:p>
            <a:r>
              <a:rPr lang="tr-TR" sz="2800" b="1" dirty="0">
                <a:ln/>
                <a:solidFill>
                  <a:schemeClr val="tx1">
                    <a:lumMod val="95000"/>
                    <a:lumOff val="5000"/>
                  </a:schemeClr>
                </a:solidFill>
              </a:rPr>
              <a:t>	</a:t>
            </a:r>
            <a:r>
              <a:rPr lang="tr-TR" sz="2800" b="1" dirty="0" smtClean="0">
                <a:ln/>
                <a:solidFill>
                  <a:schemeClr val="tx1">
                    <a:lumMod val="95000"/>
                    <a:lumOff val="5000"/>
                  </a:schemeClr>
                </a:solidFill>
              </a:rPr>
              <a:t>2.2.7. Güvenli Geçiş Yerlerinin Bulunmadığı Yerlerde              	           Sol-Sağ-Sol Kuralına Göre</a:t>
            </a:r>
          </a:p>
          <a:p>
            <a:r>
              <a:rPr lang="tr-TR" sz="2800" b="1" dirty="0" smtClean="0">
                <a:ln/>
                <a:solidFill>
                  <a:schemeClr val="tx1">
                    <a:lumMod val="95000"/>
                    <a:lumOff val="5000"/>
                  </a:schemeClr>
                </a:solidFill>
              </a:rPr>
              <a:t>	2.2.8. Kontrolsüz Kavşaklarda Karşıya Geçme Şekli </a:t>
            </a:r>
          </a:p>
          <a:p>
            <a:r>
              <a:rPr lang="tr-TR" sz="2800" b="1" dirty="0" smtClean="0">
                <a:ln/>
                <a:solidFill>
                  <a:schemeClr val="tx1">
                    <a:lumMod val="95000"/>
                    <a:lumOff val="5000"/>
                  </a:schemeClr>
                </a:solidFill>
              </a:rPr>
              <a:t>	</a:t>
            </a:r>
            <a:endParaRPr lang="tr-TR" sz="2800" b="1" cap="none" spc="0" dirty="0">
              <a:ln/>
              <a:solidFill>
                <a:schemeClr val="tx1">
                  <a:lumMod val="95000"/>
                  <a:lumOff val="5000"/>
                </a:schemeClr>
              </a:solidFill>
              <a:effectLst/>
            </a:endParaRPr>
          </a:p>
        </p:txBody>
      </p:sp>
    </p:spTree>
    <p:extLst>
      <p:ext uri="{BB962C8B-B14F-4D97-AF65-F5344CB8AC3E}">
        <p14:creationId xmlns:p14="http://schemas.microsoft.com/office/powerpoint/2010/main" val="42270024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375606" y="962905"/>
            <a:ext cx="9899422"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rPr>
              <a:t>2</a:t>
            </a:r>
            <a:r>
              <a:rPr lang="tr-TR" sz="2800" b="1" cap="none" spc="0" dirty="0" smtClean="0">
                <a:ln/>
                <a:effectLst/>
              </a:rPr>
              <a:t>.2. Yayanın Güvenli Karşıya Geçiş Yerleri</a:t>
            </a:r>
            <a:r>
              <a:rPr lang="tr-TR" sz="2800" b="1" dirty="0" smtClean="0">
                <a:ln/>
              </a:rPr>
              <a:t>		</a:t>
            </a:r>
            <a:endParaRPr lang="tr-TR" sz="2800" b="1" cap="none" spc="0" dirty="0">
              <a:ln/>
              <a:effectLst/>
            </a:endParaRPr>
          </a:p>
        </p:txBody>
      </p:sp>
      <p:grpSp>
        <p:nvGrpSpPr>
          <p:cNvPr id="2" name="Grup 1"/>
          <p:cNvGrpSpPr/>
          <p:nvPr/>
        </p:nvGrpSpPr>
        <p:grpSpPr>
          <a:xfrm>
            <a:off x="2128622" y="1770938"/>
            <a:ext cx="7075339" cy="4539921"/>
            <a:chOff x="2179778" y="1032843"/>
            <a:chExt cx="7728876" cy="5426543"/>
          </a:xfrm>
        </p:grpSpPr>
        <p:graphicFrame>
          <p:nvGraphicFramePr>
            <p:cNvPr id="5" name="Diyagram 4"/>
            <p:cNvGraphicFramePr/>
            <p:nvPr>
              <p:extLst/>
            </p:nvPr>
          </p:nvGraphicFramePr>
          <p:xfrm>
            <a:off x="2179778" y="1032843"/>
            <a:ext cx="7728876" cy="5426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Resim 5"/>
            <p:cNvPicPr>
              <a:picLocks noChangeAspect="1"/>
            </p:cNvPicPr>
            <p:nvPr/>
          </p:nvPicPr>
          <p:blipFill rotWithShape="1">
            <a:blip r:embed="rId7" cstate="print">
              <a:extLst>
                <a:ext uri="{28A0092B-C50C-407E-A947-70E740481C1C}">
                  <a14:useLocalDpi xmlns:a14="http://schemas.microsoft.com/office/drawing/2010/main" val="0"/>
                </a:ext>
              </a:extLst>
            </a:blip>
            <a:srcRect l="18998" t="4640" r="17163" b="6863"/>
            <a:stretch/>
          </p:blipFill>
          <p:spPr>
            <a:xfrm>
              <a:off x="2445796" y="1449678"/>
              <a:ext cx="1163697" cy="1112487"/>
            </a:xfrm>
            <a:prstGeom prst="rect">
              <a:avLst/>
            </a:prstGeom>
            <a:solidFill>
              <a:srgbClr val="FFFF00"/>
            </a:solidFill>
            <a:scene3d>
              <a:camera prst="orthographicFront"/>
              <a:lightRig rig="threePt" dir="t"/>
            </a:scene3d>
            <a:sp3d>
              <a:bevelT w="114300" prst="artDeco"/>
            </a:sp3d>
          </p:spPr>
        </p:pic>
        <p:pic>
          <p:nvPicPr>
            <p:cNvPr id="7" name="Resim 6"/>
            <p:cNvPicPr>
              <a:picLocks noChangeAspect="1"/>
            </p:cNvPicPr>
            <p:nvPr/>
          </p:nvPicPr>
          <p:blipFill>
            <a:blip r:embed="rId8"/>
            <a:stretch>
              <a:fillRect/>
            </a:stretch>
          </p:blipFill>
          <p:spPr>
            <a:xfrm>
              <a:off x="2445796" y="3639436"/>
              <a:ext cx="1137326" cy="1133079"/>
            </a:xfrm>
            <a:prstGeom prst="rect">
              <a:avLst/>
            </a:prstGeom>
            <a:solidFill>
              <a:srgbClr val="FFFF00"/>
            </a:solidFill>
            <a:scene3d>
              <a:camera prst="orthographicFront"/>
              <a:lightRig rig="threePt" dir="t"/>
            </a:scene3d>
            <a:sp3d>
              <a:bevelT w="114300" prst="artDeco"/>
            </a:sp3d>
          </p:spPr>
        </p:pic>
        <p:pic>
          <p:nvPicPr>
            <p:cNvPr id="8" name="Picture 4" descr="yaya üst ve alt geçit levhaları ile ilgili görsel sonucu"/>
            <p:cNvPicPr>
              <a:picLocks noChangeAspect="1" noChangeArrowheads="1"/>
            </p:cNvPicPr>
            <p:nvPr/>
          </p:nvPicPr>
          <p:blipFill rotWithShape="1">
            <a:blip r:embed="rId9">
              <a:extLst>
                <a:ext uri="{28A0092B-C50C-407E-A947-70E740481C1C}">
                  <a14:useLocalDpi xmlns:a14="http://schemas.microsoft.com/office/drawing/2010/main" val="0"/>
                </a:ext>
              </a:extLst>
            </a:blip>
            <a:srcRect b="25296"/>
            <a:stretch/>
          </p:blipFill>
          <p:spPr bwMode="auto">
            <a:xfrm>
              <a:off x="8482647" y="1250235"/>
              <a:ext cx="1175391" cy="1221529"/>
            </a:xfrm>
            <a:prstGeom prst="rect">
              <a:avLst/>
            </a:prstGeom>
            <a:solidFill>
              <a:srgbClr val="FFFF00"/>
            </a:solidFill>
            <a:scene3d>
              <a:camera prst="orthographicFront"/>
              <a:lightRig rig="threePt" dir="t"/>
            </a:scene3d>
            <a:sp3d>
              <a:bevelT w="114300" prst="artDeco"/>
            </a:sp3d>
            <a:extLst/>
          </p:spPr>
        </p:pic>
        <p:pic>
          <p:nvPicPr>
            <p:cNvPr id="9" name="Picture 6" descr="yaya üst ve alt geçit levhaları ile ilgili görsel sonucu"/>
            <p:cNvPicPr>
              <a:picLocks noChangeAspect="1" noChangeArrowheads="1"/>
            </p:cNvPicPr>
            <p:nvPr/>
          </p:nvPicPr>
          <p:blipFill rotWithShape="1">
            <a:blip r:embed="rId10">
              <a:extLst>
                <a:ext uri="{28A0092B-C50C-407E-A947-70E740481C1C}">
                  <a14:useLocalDpi xmlns:a14="http://schemas.microsoft.com/office/drawing/2010/main" val="0"/>
                </a:ext>
              </a:extLst>
            </a:blip>
            <a:srcRect b="25073"/>
            <a:stretch/>
          </p:blipFill>
          <p:spPr bwMode="auto">
            <a:xfrm>
              <a:off x="8515694" y="3639435"/>
              <a:ext cx="1142344" cy="1133080"/>
            </a:xfrm>
            <a:prstGeom prst="rect">
              <a:avLst/>
            </a:prstGeom>
            <a:solidFill>
              <a:srgbClr val="FFFF00"/>
            </a:solidFill>
            <a:scene3d>
              <a:camera prst="orthographicFront"/>
              <a:lightRig rig="threePt" dir="t"/>
            </a:scene3d>
            <a:sp3d>
              <a:bevelT w="114300" prst="artDeco"/>
            </a:sp3d>
            <a:extLst/>
          </p:spPr>
        </p:pic>
        <p:pic>
          <p:nvPicPr>
            <p:cNvPr id="10" name="Resim 9"/>
            <p:cNvPicPr>
              <a:picLocks noChangeAspect="1"/>
            </p:cNvPicPr>
            <p:nvPr/>
          </p:nvPicPr>
          <p:blipFill rotWithShape="1">
            <a:blip r:embed="rId11" cstate="print">
              <a:extLst>
                <a:ext uri="{28A0092B-C50C-407E-A947-70E740481C1C}">
                  <a14:useLocalDpi xmlns:a14="http://schemas.microsoft.com/office/drawing/2010/main" val="0"/>
                </a:ext>
              </a:extLst>
            </a:blip>
            <a:srcRect l="26531" t="16689" r="21428" b="6924"/>
            <a:stretch/>
          </p:blipFill>
          <p:spPr>
            <a:xfrm>
              <a:off x="5506633" y="1787497"/>
              <a:ext cx="1423729" cy="1622537"/>
            </a:xfrm>
            <a:prstGeom prst="rect">
              <a:avLst/>
            </a:prstGeom>
          </p:spPr>
        </p:pic>
        <p:pic>
          <p:nvPicPr>
            <p:cNvPr id="12" name="Resim 11"/>
            <p:cNvPicPr>
              <a:picLocks noChangeAspect="1"/>
            </p:cNvPicPr>
            <p:nvPr/>
          </p:nvPicPr>
          <p:blipFill rotWithShape="1">
            <a:blip r:embed="rId12"/>
            <a:srcRect l="36412" t="2237" r="38883" b="33529"/>
            <a:stretch/>
          </p:blipFill>
          <p:spPr>
            <a:xfrm>
              <a:off x="5464232" y="3926376"/>
              <a:ext cx="1170352" cy="1692277"/>
            </a:xfrm>
            <a:prstGeom prst="rect">
              <a:avLst/>
            </a:prstGeom>
          </p:spPr>
        </p:pic>
      </p:grpSp>
    </p:spTree>
    <p:extLst>
      <p:ext uri="{BB962C8B-B14F-4D97-AF65-F5344CB8AC3E}">
        <p14:creationId xmlns:p14="http://schemas.microsoft.com/office/powerpoint/2010/main" val="23025153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33</a:t>
            </a:fld>
            <a:endParaRPr lang="tr-TR"/>
          </a:p>
        </p:txBody>
      </p:sp>
      <p:pic>
        <p:nvPicPr>
          <p:cNvPr id="7170" name="Picture 2" descr="ışıklı yaya geçidi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12553" r="12956" b="16079"/>
          <a:stretch/>
        </p:blipFill>
        <p:spPr bwMode="auto">
          <a:xfrm>
            <a:off x="5467180" y="1629179"/>
            <a:ext cx="6410264" cy="3707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Dikdörtgen 4"/>
          <p:cNvSpPr/>
          <p:nvPr/>
        </p:nvSpPr>
        <p:spPr>
          <a:xfrm>
            <a:off x="329783" y="1629179"/>
            <a:ext cx="5032465" cy="2000548"/>
          </a:xfrm>
          <a:prstGeom prst="rect">
            <a:avLst/>
          </a:prstGeom>
        </p:spPr>
        <p:txBody>
          <a:bodyPr wrap="square">
            <a:spAutoFit/>
          </a:bodyPr>
          <a:lstStyle/>
          <a:p>
            <a:r>
              <a:rPr lang="tr-TR" sz="2800" b="1" dirty="0">
                <a:ln/>
              </a:rPr>
              <a:t>2.2.4. Işıklı Yaya </a:t>
            </a:r>
            <a:r>
              <a:rPr lang="tr-TR" sz="2800" b="1" dirty="0" smtClean="0">
                <a:ln/>
              </a:rPr>
              <a:t>Geçitleri</a:t>
            </a:r>
          </a:p>
          <a:p>
            <a:endParaRPr lang="tr-TR" sz="2400" b="1" dirty="0">
              <a:ln/>
            </a:endParaRPr>
          </a:p>
          <a:p>
            <a:pPr algn="just"/>
            <a:r>
              <a:rPr lang="tr-TR" sz="2400" b="1" dirty="0" smtClean="0">
                <a:ln/>
              </a:rPr>
              <a:t>	Size yeşil ışık yanmış olsa da araçları kontrol ederek karşıya geçmek güvenli bir davranıştır.</a:t>
            </a:r>
            <a:endParaRPr lang="tr-TR" sz="2400" b="1" dirty="0">
              <a:ln/>
            </a:endParaRPr>
          </a:p>
        </p:txBody>
      </p:sp>
      <p:pic>
        <p:nvPicPr>
          <p:cNvPr id="6" name="Picture 4" descr="İlgili resim"/>
          <p:cNvPicPr>
            <a:picLocks noChangeAspect="1" noChangeArrowheads="1"/>
          </p:cNvPicPr>
          <p:nvPr/>
        </p:nvPicPr>
        <p:blipFill rotWithShape="1">
          <a:blip r:embed="rId3">
            <a:extLst>
              <a:ext uri="{28A0092B-C50C-407E-A947-70E740481C1C}">
                <a14:useLocalDpi xmlns:a14="http://schemas.microsoft.com/office/drawing/2010/main" val="0"/>
              </a:ext>
            </a:extLst>
          </a:blip>
          <a:srcRect l="35167" r="31525" b="6664"/>
          <a:stretch/>
        </p:blipFill>
        <p:spPr bwMode="auto">
          <a:xfrm>
            <a:off x="2014061" y="3614737"/>
            <a:ext cx="1663908" cy="25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9020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34</a:t>
            </a:fld>
            <a:endParaRPr lang="tr-TR" dirty="0"/>
          </a:p>
        </p:txBody>
      </p:sp>
      <p:sp>
        <p:nvSpPr>
          <p:cNvPr id="5" name="Dikdörtgen 4"/>
          <p:cNvSpPr/>
          <p:nvPr/>
        </p:nvSpPr>
        <p:spPr>
          <a:xfrm>
            <a:off x="360911" y="960019"/>
            <a:ext cx="9211919" cy="523220"/>
          </a:xfrm>
          <a:prstGeom prst="rect">
            <a:avLst/>
          </a:prstGeom>
        </p:spPr>
        <p:txBody>
          <a:bodyPr wrap="square">
            <a:spAutoFit/>
          </a:bodyPr>
          <a:lstStyle/>
          <a:p>
            <a:r>
              <a:rPr lang="tr-TR" sz="2800" b="1" dirty="0">
                <a:ln/>
              </a:rPr>
              <a:t>2.2.4. Işıklı Yaya </a:t>
            </a:r>
            <a:r>
              <a:rPr lang="tr-TR" sz="2800" b="1" dirty="0" smtClean="0">
                <a:ln/>
              </a:rPr>
              <a:t>Geçitleri</a:t>
            </a:r>
            <a:r>
              <a:rPr lang="tr-TR" sz="2400" b="1" dirty="0" smtClean="0">
                <a:ln/>
              </a:rPr>
              <a:t>	</a:t>
            </a:r>
            <a:endParaRPr lang="tr-TR" sz="2400" b="1" dirty="0">
              <a:ln/>
            </a:endParaRPr>
          </a:p>
        </p:txBody>
      </p:sp>
      <p:grpSp>
        <p:nvGrpSpPr>
          <p:cNvPr id="2" name="Grup 1"/>
          <p:cNvGrpSpPr/>
          <p:nvPr/>
        </p:nvGrpSpPr>
        <p:grpSpPr>
          <a:xfrm>
            <a:off x="1159198" y="1337995"/>
            <a:ext cx="9062926" cy="5163600"/>
            <a:chOff x="1289826" y="908181"/>
            <a:chExt cx="9062926" cy="5163600"/>
          </a:xfrm>
        </p:grpSpPr>
        <p:sp>
          <p:nvSpPr>
            <p:cNvPr id="6" name="Dikdörtgen 5"/>
            <p:cNvSpPr/>
            <p:nvPr/>
          </p:nvSpPr>
          <p:spPr>
            <a:xfrm>
              <a:off x="1289826" y="5671671"/>
              <a:ext cx="4127301" cy="400110"/>
            </a:xfrm>
            <a:prstGeom prst="rect">
              <a:avLst/>
            </a:prstGeom>
          </p:spPr>
          <p:txBody>
            <a:bodyPr wrap="square">
              <a:spAutoFit/>
            </a:bodyPr>
            <a:lstStyle/>
            <a:p>
              <a:pPr algn="ctr"/>
              <a:r>
                <a:rPr lang="tr-TR" sz="2000" b="1" dirty="0" smtClean="0">
                  <a:ln/>
                </a:rPr>
                <a:t>Trafik Lambası Araçlar İçin</a:t>
              </a:r>
              <a:endParaRPr lang="tr-TR" b="1" dirty="0">
                <a:ln/>
              </a:endParaRPr>
            </a:p>
          </p:txBody>
        </p:sp>
        <p:pic>
          <p:nvPicPr>
            <p:cNvPr id="19460" name="Picture 4"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35167" r="31525" b="6664"/>
            <a:stretch/>
          </p:blipFill>
          <p:spPr bwMode="auto">
            <a:xfrm>
              <a:off x="7358626" y="1361505"/>
              <a:ext cx="2503948" cy="3887053"/>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6225451" y="5671671"/>
              <a:ext cx="4127301" cy="400110"/>
            </a:xfrm>
            <a:prstGeom prst="rect">
              <a:avLst/>
            </a:prstGeom>
          </p:spPr>
          <p:txBody>
            <a:bodyPr wrap="square">
              <a:spAutoFit/>
            </a:bodyPr>
            <a:lstStyle/>
            <a:p>
              <a:pPr algn="ctr"/>
              <a:r>
                <a:rPr lang="tr-TR" sz="2000" b="1" dirty="0" smtClean="0">
                  <a:ln/>
                </a:rPr>
                <a:t>Trafik Lambası Yayalar İçin</a:t>
              </a:r>
              <a:endParaRPr lang="tr-TR" b="1" dirty="0">
                <a:ln/>
              </a:endParaRPr>
            </a:p>
          </p:txBody>
        </p:sp>
        <p:pic>
          <p:nvPicPr>
            <p:cNvPr id="19462" name="Picture 6" descr="traffic lamp png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21272" r="18827" b="2714"/>
            <a:stretch/>
          </p:blipFill>
          <p:spPr bwMode="auto">
            <a:xfrm>
              <a:off x="2369126" y="908181"/>
              <a:ext cx="2424546" cy="45887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04755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35</a:t>
            </a:fld>
            <a:endParaRPr lang="tr-TR"/>
          </a:p>
        </p:txBody>
      </p:sp>
      <p:sp>
        <p:nvSpPr>
          <p:cNvPr id="5" name="Dikdörtgen 4"/>
          <p:cNvSpPr/>
          <p:nvPr/>
        </p:nvSpPr>
        <p:spPr>
          <a:xfrm>
            <a:off x="523801" y="1886318"/>
            <a:ext cx="6131832" cy="3293209"/>
          </a:xfrm>
          <a:prstGeom prst="rect">
            <a:avLst/>
          </a:prstGeom>
        </p:spPr>
        <p:txBody>
          <a:bodyPr wrap="square">
            <a:spAutoFit/>
          </a:bodyPr>
          <a:lstStyle/>
          <a:p>
            <a:r>
              <a:rPr lang="tr-TR" sz="2800" b="1" dirty="0">
                <a:ln/>
              </a:rPr>
              <a:t>2.2.7. Güvenli Geçiş Yerlerinin Bulunmadığı Yerlerde </a:t>
            </a:r>
            <a:endParaRPr lang="tr-TR" sz="2800" b="1" dirty="0" smtClean="0">
              <a:ln/>
            </a:endParaRPr>
          </a:p>
          <a:p>
            <a:endParaRPr lang="tr-TR" sz="2800" b="1" dirty="0">
              <a:ln/>
            </a:endParaRPr>
          </a:p>
          <a:p>
            <a:pPr algn="just"/>
            <a:r>
              <a:rPr lang="tr-TR" sz="2800" b="1" dirty="0" smtClean="0">
                <a:ln/>
              </a:rPr>
              <a:t>  </a:t>
            </a:r>
            <a:r>
              <a:rPr lang="tr-TR" sz="2800" b="1" dirty="0">
                <a:ln/>
              </a:rPr>
              <a:t>	</a:t>
            </a:r>
            <a:r>
              <a:rPr lang="tr-TR" sz="2400" b="1" dirty="0" smtClean="0">
                <a:ln/>
              </a:rPr>
              <a:t>Güvenli geçiş yerlerinin bulunmadı yerlerde Sol-Sağ-Sol </a:t>
            </a:r>
            <a:r>
              <a:rPr lang="tr-TR" sz="2400" b="1" dirty="0">
                <a:ln/>
              </a:rPr>
              <a:t>Kuralına </a:t>
            </a:r>
            <a:r>
              <a:rPr lang="tr-TR" sz="2400" b="1" dirty="0" smtClean="0">
                <a:ln/>
              </a:rPr>
              <a:t>Göre yol kontrol edilerek geçilmelidir. Karşıya geçiş sırasında koşmadan, oyalanmadan ama hızlı adımlarla yol kontrol edilerek geçilmelidir. </a:t>
            </a:r>
            <a:endParaRPr lang="tr-TR" sz="2400" b="1" dirty="0">
              <a:ln/>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920453" y="1013873"/>
            <a:ext cx="4111832" cy="5462397"/>
          </a:xfrm>
          <a:prstGeom prst="rect">
            <a:avLst/>
          </a:prstGeom>
          <a:ln>
            <a:solidFill>
              <a:schemeClr val="tx1"/>
            </a:solidFill>
          </a:ln>
        </p:spPr>
      </p:pic>
    </p:spTree>
    <p:extLst>
      <p:ext uri="{BB962C8B-B14F-4D97-AF65-F5344CB8AC3E}">
        <p14:creationId xmlns:p14="http://schemas.microsoft.com/office/powerpoint/2010/main" val="2957628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36</a:t>
            </a:fld>
            <a:endParaRPr lang="tr-TR"/>
          </a:p>
        </p:txBody>
      </p:sp>
      <p:sp>
        <p:nvSpPr>
          <p:cNvPr id="5" name="Dikdörtgen 4"/>
          <p:cNvSpPr/>
          <p:nvPr/>
        </p:nvSpPr>
        <p:spPr>
          <a:xfrm>
            <a:off x="523802" y="2051209"/>
            <a:ext cx="5217431" cy="2923877"/>
          </a:xfrm>
          <a:prstGeom prst="rect">
            <a:avLst/>
          </a:prstGeom>
        </p:spPr>
        <p:txBody>
          <a:bodyPr wrap="square">
            <a:spAutoFit/>
          </a:bodyPr>
          <a:lstStyle/>
          <a:p>
            <a:r>
              <a:rPr lang="tr-TR" sz="2800" b="1" dirty="0" smtClean="0">
                <a:ln/>
              </a:rPr>
              <a:t>2.2.8</a:t>
            </a:r>
            <a:r>
              <a:rPr lang="tr-TR" sz="2800" b="1" dirty="0">
                <a:ln/>
              </a:rPr>
              <a:t>. Kontrolsüz Kavşaklarda Karşıya Geçme Şekli</a:t>
            </a:r>
            <a:endParaRPr lang="tr-TR" sz="2800" b="1" dirty="0" smtClean="0">
              <a:ln/>
            </a:endParaRPr>
          </a:p>
          <a:p>
            <a:endParaRPr lang="tr-TR" sz="2800" b="1" dirty="0">
              <a:ln/>
            </a:endParaRPr>
          </a:p>
          <a:p>
            <a:pPr algn="just"/>
            <a:r>
              <a:rPr lang="tr-TR" sz="2800" b="1" dirty="0" smtClean="0">
                <a:ln/>
              </a:rPr>
              <a:t>  </a:t>
            </a:r>
            <a:r>
              <a:rPr lang="tr-TR" sz="2800" b="1" dirty="0">
                <a:ln/>
              </a:rPr>
              <a:t>	</a:t>
            </a:r>
            <a:r>
              <a:rPr lang="tr-TR" sz="2400" b="1" dirty="0" smtClean="0">
                <a:ln/>
              </a:rPr>
              <a:t>Kontrolsüz kavşaklarda karşıya geçişlerde; yayaların çapraz şekilde değil, kademeli şekilde geçiş yapması daha güvenlidir. </a:t>
            </a:r>
            <a:endParaRPr lang="tr-TR" sz="2400" b="1" dirty="0">
              <a:ln/>
            </a:endParaRPr>
          </a:p>
        </p:txBody>
      </p:sp>
      <p:grpSp>
        <p:nvGrpSpPr>
          <p:cNvPr id="14" name="Grup 13"/>
          <p:cNvGrpSpPr/>
          <p:nvPr/>
        </p:nvGrpSpPr>
        <p:grpSpPr>
          <a:xfrm>
            <a:off x="5007647" y="1538193"/>
            <a:ext cx="6560347" cy="5033848"/>
            <a:chOff x="5007647" y="1538193"/>
            <a:chExt cx="6560347" cy="5033848"/>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4149" y="1538193"/>
              <a:ext cx="5623845" cy="4068128"/>
            </a:xfrm>
            <a:prstGeom prst="rect">
              <a:avLst/>
            </a:prstGeom>
          </p:spPr>
        </p:pic>
        <p:cxnSp>
          <p:nvCxnSpPr>
            <p:cNvPr id="6" name="Düz Ok Bağlayıcısı 5"/>
            <p:cNvCxnSpPr/>
            <p:nvPr/>
          </p:nvCxnSpPr>
          <p:spPr>
            <a:xfrm flipV="1">
              <a:off x="7689761" y="2413417"/>
              <a:ext cx="2173767" cy="2411767"/>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Picture 6" descr="çarpı işareti gif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647" y="4977832"/>
              <a:ext cx="1467171" cy="159420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7102839" y="4825184"/>
              <a:ext cx="569626" cy="511314"/>
            </a:xfrm>
            <a:prstGeom prst="ellipse">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A</a:t>
              </a:r>
              <a:endParaRPr lang="tr-TR" sz="2400" b="1" dirty="0">
                <a:solidFill>
                  <a:schemeClr val="tx1"/>
                </a:solidFill>
              </a:endParaRPr>
            </a:p>
          </p:txBody>
        </p:sp>
        <p:sp>
          <p:nvSpPr>
            <p:cNvPr id="11" name="Oval 10"/>
            <p:cNvSpPr/>
            <p:nvPr/>
          </p:nvSpPr>
          <p:spPr>
            <a:xfrm>
              <a:off x="9863528" y="1902102"/>
              <a:ext cx="569626" cy="511314"/>
            </a:xfrm>
            <a:prstGeom prst="ellipse">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C</a:t>
              </a:r>
              <a:endParaRPr lang="tr-TR" sz="2400" b="1" dirty="0">
                <a:solidFill>
                  <a:schemeClr val="tx1"/>
                </a:solidFill>
              </a:endParaRPr>
            </a:p>
          </p:txBody>
        </p:sp>
        <p:sp>
          <p:nvSpPr>
            <p:cNvPr id="12" name="Oval 11"/>
            <p:cNvSpPr/>
            <p:nvPr/>
          </p:nvSpPr>
          <p:spPr>
            <a:xfrm>
              <a:off x="9970573" y="4811018"/>
              <a:ext cx="569626" cy="511314"/>
            </a:xfrm>
            <a:prstGeom prst="ellipse">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B</a:t>
              </a:r>
              <a:endParaRPr lang="tr-TR" sz="2400" b="1" dirty="0">
                <a:solidFill>
                  <a:schemeClr val="tx1"/>
                </a:solidFill>
              </a:endParaRPr>
            </a:p>
          </p:txBody>
        </p:sp>
      </p:grpSp>
    </p:spTree>
    <p:extLst>
      <p:ext uri="{BB962C8B-B14F-4D97-AF65-F5344CB8AC3E}">
        <p14:creationId xmlns:p14="http://schemas.microsoft.com/office/powerpoint/2010/main" val="7845056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37</a:t>
            </a:fld>
            <a:endParaRPr lang="tr-TR"/>
          </a:p>
        </p:txBody>
      </p:sp>
      <p:sp>
        <p:nvSpPr>
          <p:cNvPr id="5" name="Dikdörtgen 4"/>
          <p:cNvSpPr/>
          <p:nvPr/>
        </p:nvSpPr>
        <p:spPr>
          <a:xfrm>
            <a:off x="392418" y="1009147"/>
            <a:ext cx="5217431" cy="1815882"/>
          </a:xfrm>
          <a:prstGeom prst="rect">
            <a:avLst/>
          </a:prstGeom>
        </p:spPr>
        <p:txBody>
          <a:bodyPr wrap="square">
            <a:spAutoFit/>
          </a:bodyPr>
          <a:lstStyle/>
          <a:p>
            <a:r>
              <a:rPr lang="tr-TR" sz="2800" b="1" dirty="0" smtClean="0">
                <a:ln/>
              </a:rPr>
              <a:t>2.2.8</a:t>
            </a:r>
            <a:r>
              <a:rPr lang="tr-TR" sz="2800" b="1" dirty="0">
                <a:ln/>
              </a:rPr>
              <a:t>. Kontrolsüz Kavşaklarda Karşıya Geçme Şekli</a:t>
            </a:r>
            <a:endParaRPr lang="tr-TR" sz="2800" b="1" dirty="0" smtClean="0">
              <a:ln/>
            </a:endParaRPr>
          </a:p>
          <a:p>
            <a:endParaRPr lang="tr-TR" sz="2800" b="1" dirty="0">
              <a:ln/>
            </a:endParaRPr>
          </a:p>
          <a:p>
            <a:pPr algn="just"/>
            <a:r>
              <a:rPr lang="tr-TR" sz="2800" b="1" dirty="0" smtClean="0">
                <a:ln/>
              </a:rPr>
              <a:t>  </a:t>
            </a:r>
            <a:r>
              <a:rPr lang="tr-TR" sz="2800" b="1" dirty="0">
                <a:ln/>
              </a:rPr>
              <a:t>	</a:t>
            </a:r>
            <a:endParaRPr lang="tr-TR" sz="2400" b="1" dirty="0">
              <a:ln/>
            </a:endParaRPr>
          </a:p>
        </p:txBody>
      </p:sp>
      <p:grpSp>
        <p:nvGrpSpPr>
          <p:cNvPr id="17" name="Grup 16"/>
          <p:cNvGrpSpPr/>
          <p:nvPr/>
        </p:nvGrpSpPr>
        <p:grpSpPr>
          <a:xfrm>
            <a:off x="1385554" y="1932078"/>
            <a:ext cx="9968246" cy="4638310"/>
            <a:chOff x="2223754" y="1917088"/>
            <a:chExt cx="9968246" cy="463831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754" y="1917088"/>
              <a:ext cx="8271804" cy="4638310"/>
            </a:xfrm>
            <a:prstGeom prst="rect">
              <a:avLst/>
            </a:prstGeom>
          </p:spPr>
        </p:pic>
        <p:cxnSp>
          <p:nvCxnSpPr>
            <p:cNvPr id="6" name="Düz Ok Bağlayıcısı 5"/>
            <p:cNvCxnSpPr/>
            <p:nvPr/>
          </p:nvCxnSpPr>
          <p:spPr>
            <a:xfrm>
              <a:off x="4736613" y="5951603"/>
              <a:ext cx="3146132" cy="0"/>
            </a:xfrm>
            <a:prstGeom prst="straightConnector1">
              <a:avLst/>
            </a:prstGeom>
            <a:ln w="76200">
              <a:solidFill>
                <a:srgbClr val="FF0000"/>
              </a:solidFill>
              <a:prstDash val="sysDash"/>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086927" y="5614769"/>
              <a:ext cx="837832" cy="682445"/>
            </a:xfrm>
            <a:prstGeom prst="ellipse">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A</a:t>
              </a:r>
              <a:endParaRPr lang="tr-TR" sz="2400" b="1" dirty="0">
                <a:solidFill>
                  <a:schemeClr val="tx1"/>
                </a:solidFill>
              </a:endParaRPr>
            </a:p>
          </p:txBody>
        </p:sp>
        <p:sp>
          <p:nvSpPr>
            <p:cNvPr id="11" name="Oval 10"/>
            <p:cNvSpPr/>
            <p:nvPr/>
          </p:nvSpPr>
          <p:spPr>
            <a:xfrm>
              <a:off x="7882745" y="2218544"/>
              <a:ext cx="809052" cy="665159"/>
            </a:xfrm>
            <a:prstGeom prst="ellipse">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C</a:t>
              </a:r>
              <a:endParaRPr lang="tr-TR" sz="2400" b="1" dirty="0">
                <a:solidFill>
                  <a:schemeClr val="tx1"/>
                </a:solidFill>
              </a:endParaRPr>
            </a:p>
          </p:txBody>
        </p:sp>
        <p:sp>
          <p:nvSpPr>
            <p:cNvPr id="12" name="Oval 11"/>
            <p:cNvSpPr/>
            <p:nvPr/>
          </p:nvSpPr>
          <p:spPr>
            <a:xfrm>
              <a:off x="7882745" y="5619136"/>
              <a:ext cx="809052" cy="664935"/>
            </a:xfrm>
            <a:prstGeom prst="ellipse">
              <a:avLst/>
            </a:prstGeom>
            <a:solidFill>
              <a:schemeClr val="accent4">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solidFill>
                </a:rPr>
                <a:t>B</a:t>
              </a:r>
              <a:endParaRPr lang="tr-TR" sz="2400" b="1" dirty="0">
                <a:solidFill>
                  <a:schemeClr val="tx1"/>
                </a:solidFill>
              </a:endParaRPr>
            </a:p>
          </p:txBody>
        </p:sp>
        <p:cxnSp>
          <p:nvCxnSpPr>
            <p:cNvPr id="13" name="Düz Ok Bağlayıcısı 12"/>
            <p:cNvCxnSpPr>
              <a:endCxn id="11" idx="4"/>
            </p:cNvCxnSpPr>
            <p:nvPr/>
          </p:nvCxnSpPr>
          <p:spPr>
            <a:xfrm flipV="1">
              <a:off x="8287271" y="2883703"/>
              <a:ext cx="0" cy="2731066"/>
            </a:xfrm>
            <a:prstGeom prst="straightConnector1">
              <a:avLst/>
            </a:prstGeom>
            <a:ln w="76200">
              <a:solidFill>
                <a:srgbClr val="FF0000"/>
              </a:solidFill>
              <a:prstDash val="sysDash"/>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9" name="Picture 4"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6869" y="4564978"/>
              <a:ext cx="1635131" cy="15997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25971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686187" y="1900330"/>
            <a:ext cx="9899422" cy="335476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4000" b="1" dirty="0" smtClean="0">
                <a:ln/>
                <a:solidFill>
                  <a:srgbClr val="C00000"/>
                </a:solidFill>
              </a:rPr>
              <a:t>BÖLÜM-3</a:t>
            </a:r>
          </a:p>
          <a:p>
            <a:r>
              <a:rPr lang="tr-TR" sz="3200" b="1" dirty="0" smtClean="0">
                <a:ln/>
              </a:rPr>
              <a:t>3.</a:t>
            </a:r>
            <a:r>
              <a:rPr lang="tr-TR" sz="3200" b="1" cap="none" spc="0" dirty="0" smtClean="0">
                <a:ln/>
                <a:effectLst/>
              </a:rPr>
              <a:t>Trafikte Güvenli Yolculuk</a:t>
            </a:r>
          </a:p>
          <a:p>
            <a:r>
              <a:rPr lang="tr-TR" sz="2800" b="1" dirty="0" smtClean="0">
                <a:ln/>
              </a:rPr>
              <a:t>	</a:t>
            </a:r>
            <a:r>
              <a:rPr lang="tr-TR" sz="2800" b="1" dirty="0">
                <a:ln/>
              </a:rPr>
              <a:t>3</a:t>
            </a:r>
            <a:r>
              <a:rPr lang="tr-TR" sz="2800" b="1" dirty="0" smtClean="0">
                <a:ln/>
              </a:rPr>
              <a:t>.1. Araca İnme-Binme Kuralları</a:t>
            </a:r>
          </a:p>
          <a:p>
            <a:r>
              <a:rPr lang="tr-TR" sz="2800" b="1" dirty="0" smtClean="0">
                <a:ln/>
              </a:rPr>
              <a:t>	3.2. Araç İçerisinde Uyulması </a:t>
            </a:r>
            <a:r>
              <a:rPr lang="tr-TR" sz="2800" b="1" dirty="0">
                <a:ln/>
              </a:rPr>
              <a:t>G</a:t>
            </a:r>
            <a:r>
              <a:rPr lang="tr-TR" sz="2800" b="1" dirty="0" smtClean="0">
                <a:ln/>
              </a:rPr>
              <a:t>ereken </a:t>
            </a:r>
            <a:r>
              <a:rPr lang="tr-TR" sz="2800" b="1" dirty="0">
                <a:ln/>
              </a:rPr>
              <a:t>T</a:t>
            </a:r>
            <a:r>
              <a:rPr lang="tr-TR" sz="2800" b="1" dirty="0" smtClean="0">
                <a:ln/>
              </a:rPr>
              <a:t>emel Kurallar</a:t>
            </a:r>
          </a:p>
          <a:p>
            <a:r>
              <a:rPr lang="tr-TR" sz="2800" b="1" dirty="0" smtClean="0">
                <a:ln/>
              </a:rPr>
              <a:t>	3.3. Okul Servis Aracında Uyulması Gereken Temel Kurallar</a:t>
            </a:r>
          </a:p>
          <a:p>
            <a:r>
              <a:rPr lang="tr-TR" sz="2800" b="1" dirty="0">
                <a:ln/>
              </a:rPr>
              <a:t>	</a:t>
            </a:r>
            <a:r>
              <a:rPr lang="tr-TR" sz="2800" b="1" dirty="0" smtClean="0">
                <a:ln/>
              </a:rPr>
              <a:t>3.4. Toplu Taşıma Araçları ile Yolculukta Uyulması Gereken 	        Kurallar  </a:t>
            </a:r>
            <a:r>
              <a:rPr lang="tr-TR" sz="2800" b="1" dirty="0" smtClean="0">
                <a:ln/>
                <a:solidFill>
                  <a:schemeClr val="accent1">
                    <a:lumMod val="75000"/>
                  </a:schemeClr>
                </a:solidFill>
              </a:rPr>
              <a:t>		</a:t>
            </a:r>
            <a:endParaRPr lang="tr-TR" sz="2800" b="1" cap="none" spc="0" dirty="0">
              <a:ln/>
              <a:solidFill>
                <a:schemeClr val="accent1">
                  <a:lumMod val="75000"/>
                </a:schemeClr>
              </a:solidFill>
              <a:effectLst/>
            </a:endParaRPr>
          </a:p>
        </p:txBody>
      </p:sp>
    </p:spTree>
    <p:extLst>
      <p:ext uri="{BB962C8B-B14F-4D97-AF65-F5344CB8AC3E}">
        <p14:creationId xmlns:p14="http://schemas.microsoft.com/office/powerpoint/2010/main" val="42947709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ya8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7674" y="977900"/>
            <a:ext cx="10010166" cy="5630718"/>
          </a:xfrm>
          <a:prstGeom prst="rect">
            <a:avLst/>
          </a:prstGeom>
        </p:spPr>
      </p:pic>
    </p:spTree>
    <p:extLst>
      <p:ext uri="{BB962C8B-B14F-4D97-AF65-F5344CB8AC3E}">
        <p14:creationId xmlns:p14="http://schemas.microsoft.com/office/powerpoint/2010/main" val="41926274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3" descr="trafficlight-lester-wire.jpg"/>
          <p:cNvPicPr>
            <a:picLocks noChangeAspect="1"/>
          </p:cNvPicPr>
          <p:nvPr/>
        </p:nvPicPr>
        <p:blipFill>
          <a:blip r:embed="rId2" cstate="print"/>
          <a:stretch>
            <a:fillRect/>
          </a:stretch>
        </p:blipFill>
        <p:spPr>
          <a:xfrm>
            <a:off x="8215953" y="1286383"/>
            <a:ext cx="2971562" cy="4898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Content Placeholder 12"/>
          <p:cNvSpPr txBox="1">
            <a:spLocks/>
          </p:cNvSpPr>
          <p:nvPr/>
        </p:nvSpPr>
        <p:spPr>
          <a:xfrm>
            <a:off x="614712" y="2792837"/>
            <a:ext cx="6850614" cy="239331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smtClean="0">
                <a:solidFill>
                  <a:schemeClr val="tx1">
                    <a:lumMod val="95000"/>
                    <a:lumOff val="5000"/>
                  </a:schemeClr>
                </a:solidFill>
              </a:rPr>
              <a:t>1919 yılında, artmaya başlayan trafik kazalarını azaltmak için Amerika’da kullanılmaya başlandı.</a:t>
            </a:r>
          </a:p>
          <a:p>
            <a:pPr algn="just"/>
            <a:endParaRPr lang="tr-TR" sz="2400" b="1" dirty="0" smtClean="0">
              <a:solidFill>
                <a:schemeClr val="tx1">
                  <a:lumMod val="95000"/>
                  <a:lumOff val="5000"/>
                </a:schemeClr>
              </a:solidFill>
            </a:endParaRPr>
          </a:p>
          <a:p>
            <a:pPr algn="just"/>
            <a:r>
              <a:rPr lang="tr-TR" sz="2400" b="1" dirty="0" smtClean="0">
                <a:solidFill>
                  <a:schemeClr val="tx1">
                    <a:lumMod val="95000"/>
                    <a:lumOff val="5000"/>
                  </a:schemeClr>
                </a:solidFill>
              </a:rPr>
              <a:t>İçinde ateş yanıyordu!</a:t>
            </a:r>
          </a:p>
          <a:p>
            <a:pPr algn="just"/>
            <a:endParaRPr lang="tr-TR" sz="2400" b="1" dirty="0" smtClean="0">
              <a:solidFill>
                <a:schemeClr val="tx1">
                  <a:lumMod val="95000"/>
                  <a:lumOff val="5000"/>
                </a:schemeClr>
              </a:solidFill>
            </a:endParaRPr>
          </a:p>
          <a:p>
            <a:pPr algn="just"/>
            <a:r>
              <a:rPr lang="tr-TR" sz="2400" b="1" dirty="0" smtClean="0">
                <a:solidFill>
                  <a:schemeClr val="tx1">
                    <a:lumMod val="95000"/>
                    <a:lumOff val="5000"/>
                  </a:schemeClr>
                </a:solidFill>
              </a:rPr>
              <a:t>Sadece kırmız ve yeşil ışıklar vardı.</a:t>
            </a:r>
            <a:endParaRPr lang="tr-TR" sz="2400" dirty="0">
              <a:solidFill>
                <a:schemeClr val="tx1">
                  <a:lumMod val="95000"/>
                  <a:lumOff val="5000"/>
                </a:schemeClr>
              </a:solidFill>
            </a:endParaRPr>
          </a:p>
        </p:txBody>
      </p:sp>
      <p:sp>
        <p:nvSpPr>
          <p:cNvPr id="7" name="Title 4"/>
          <p:cNvSpPr>
            <a:spLocks noGrp="1"/>
          </p:cNvSpPr>
          <p:nvPr>
            <p:ph type="title"/>
          </p:nvPr>
        </p:nvSpPr>
        <p:spPr>
          <a:xfrm>
            <a:off x="738318" y="1066180"/>
            <a:ext cx="5248801" cy="1257286"/>
          </a:xfrm>
        </p:spPr>
        <p:txBody>
          <a:bodyPr>
            <a:noAutofit/>
          </a:bodyPr>
          <a:lstStyle/>
          <a:p>
            <a:r>
              <a:rPr lang="tr-TR" sz="2800" b="1" dirty="0" smtClean="0">
                <a:solidFill>
                  <a:srgbClr val="C00000"/>
                </a:solidFill>
                <a:latin typeface="+mn-lt"/>
              </a:rPr>
              <a:t>Trafiğin Tarihçesinden Notlar</a:t>
            </a:r>
            <a:r>
              <a:rPr lang="tr-TR" sz="2400" b="1" dirty="0" smtClean="0">
                <a:solidFill>
                  <a:srgbClr val="FF6600"/>
                </a:solidFill>
                <a:latin typeface="+mn-lt"/>
              </a:rPr>
              <a:t/>
            </a:r>
            <a:br>
              <a:rPr lang="tr-TR" sz="2400" b="1" dirty="0" smtClean="0">
                <a:solidFill>
                  <a:srgbClr val="FF6600"/>
                </a:solidFill>
                <a:latin typeface="+mn-lt"/>
              </a:rPr>
            </a:br>
            <a:r>
              <a:rPr lang="tr-TR" sz="2400" b="1" dirty="0" smtClean="0">
                <a:solidFill>
                  <a:srgbClr val="FF6600"/>
                </a:solidFill>
                <a:latin typeface="+mn-lt"/>
              </a:rPr>
              <a:t/>
            </a:r>
            <a:br>
              <a:rPr lang="tr-TR" sz="2400" b="1" dirty="0" smtClean="0">
                <a:solidFill>
                  <a:srgbClr val="FF6600"/>
                </a:solidFill>
                <a:latin typeface="+mn-lt"/>
              </a:rPr>
            </a:br>
            <a:r>
              <a:rPr lang="tr-TR" sz="2800" b="1" dirty="0" smtClean="0">
                <a:solidFill>
                  <a:srgbClr val="C00000"/>
                </a:solidFill>
                <a:latin typeface="+mn-lt"/>
              </a:rPr>
              <a:t>Dünyadaki İlk Trafik Işığı</a:t>
            </a:r>
            <a:endParaRPr lang="tr-TR" sz="2800" b="1" dirty="0">
              <a:solidFill>
                <a:srgbClr val="C00000"/>
              </a:solidFill>
              <a:latin typeface="+mn-lt"/>
            </a:endParaRPr>
          </a:p>
        </p:txBody>
      </p:sp>
    </p:spTree>
    <p:extLst>
      <p:ext uri="{BB962C8B-B14F-4D97-AF65-F5344CB8AC3E}">
        <p14:creationId xmlns:p14="http://schemas.microsoft.com/office/powerpoint/2010/main" val="1761045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320950" y="922638"/>
            <a:ext cx="11246935" cy="187743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dirty="0" smtClean="0">
                <a:ln/>
              </a:rPr>
              <a:t>3.</a:t>
            </a:r>
            <a:r>
              <a:rPr lang="tr-TR" sz="3200" b="1" cap="none" spc="0" dirty="0" smtClean="0">
                <a:ln/>
                <a:effectLst/>
              </a:rPr>
              <a:t>Trafikte Güvenli Yolculuk</a:t>
            </a:r>
          </a:p>
          <a:p>
            <a:r>
              <a:rPr lang="tr-TR" sz="2800" b="1" dirty="0" smtClean="0">
                <a:ln/>
              </a:rPr>
              <a:t>3.1. Araca İnme-Binme Kuralları</a:t>
            </a:r>
          </a:p>
          <a:p>
            <a:pPr algn="just"/>
            <a:r>
              <a:rPr lang="tr-TR" sz="2400" b="1" dirty="0" smtClean="0">
                <a:ln/>
              </a:rPr>
              <a:t>	Araca binerken ve inerken her zaman kaldırım tarafındaki kapılar kullanılmalıdır.	</a:t>
            </a:r>
            <a:r>
              <a:rPr lang="tr-TR" sz="2800" b="1" dirty="0" smtClean="0">
                <a:ln/>
              </a:rPr>
              <a:t>		</a:t>
            </a:r>
            <a:endParaRPr lang="tr-TR" sz="2800" b="1" cap="none" spc="0" dirty="0">
              <a:ln/>
              <a:effectLst/>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625" y="2406364"/>
            <a:ext cx="7253679" cy="4189307"/>
          </a:xfrm>
          <a:prstGeom prst="rect">
            <a:avLst/>
          </a:prstGeom>
          <a:ln>
            <a:solidFill>
              <a:schemeClr val="tx1"/>
            </a:solidFill>
          </a:ln>
        </p:spPr>
      </p:pic>
    </p:spTree>
    <p:extLst>
      <p:ext uri="{BB962C8B-B14F-4D97-AF65-F5344CB8AC3E}">
        <p14:creationId xmlns:p14="http://schemas.microsoft.com/office/powerpoint/2010/main" val="36116937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391146" y="859209"/>
            <a:ext cx="11232421"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dirty="0" smtClean="0">
                <a:ln/>
              </a:rPr>
              <a:t>3.</a:t>
            </a:r>
            <a:r>
              <a:rPr lang="tr-TR" sz="3200" b="1" cap="none" spc="0" dirty="0" smtClean="0">
                <a:ln/>
                <a:effectLst/>
              </a:rPr>
              <a:t>Trafikte Güvenli Yolculuk</a:t>
            </a:r>
          </a:p>
          <a:p>
            <a:r>
              <a:rPr lang="tr-TR" sz="2800" b="1" dirty="0" smtClean="0">
                <a:ln/>
              </a:rPr>
              <a:t>3.2. Araç İçerisinde Uyulması </a:t>
            </a:r>
            <a:r>
              <a:rPr lang="tr-TR" sz="2800" b="1" dirty="0">
                <a:ln/>
              </a:rPr>
              <a:t>G</a:t>
            </a:r>
            <a:r>
              <a:rPr lang="tr-TR" sz="2800" b="1" dirty="0" smtClean="0">
                <a:ln/>
              </a:rPr>
              <a:t>ereken </a:t>
            </a:r>
            <a:r>
              <a:rPr lang="tr-TR" sz="2800" b="1" dirty="0">
                <a:ln/>
              </a:rPr>
              <a:t>T</a:t>
            </a:r>
            <a:r>
              <a:rPr lang="tr-TR" sz="2800" b="1" dirty="0" smtClean="0">
                <a:ln/>
              </a:rPr>
              <a:t>emel Kurallar</a:t>
            </a:r>
          </a:p>
          <a:p>
            <a:pPr algn="just"/>
            <a:r>
              <a:rPr lang="tr-TR" sz="2400" b="1" dirty="0" smtClean="0">
                <a:ln/>
              </a:rPr>
              <a:t>	Araca binildikten sonra boyumuza göre güvenli koltuğu seçip oturmalı ve emniyet kemerimizi takmalıyız.		</a:t>
            </a:r>
            <a:endParaRPr lang="tr-TR" sz="2400" b="1" cap="none" spc="0" dirty="0">
              <a:ln/>
              <a:effectLst/>
            </a:endParaRPr>
          </a:p>
        </p:txBody>
      </p:sp>
      <p:grpSp>
        <p:nvGrpSpPr>
          <p:cNvPr id="5" name="Grup 4"/>
          <p:cNvGrpSpPr/>
          <p:nvPr/>
        </p:nvGrpSpPr>
        <p:grpSpPr>
          <a:xfrm>
            <a:off x="1528731" y="2549054"/>
            <a:ext cx="3694507" cy="4371794"/>
            <a:chOff x="1547664" y="2237324"/>
            <a:chExt cx="3888432" cy="4728918"/>
          </a:xfrm>
        </p:grpSpPr>
        <p:pic>
          <p:nvPicPr>
            <p:cNvPr id="6"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17010" t="-392" r="67870" b="25346"/>
            <a:stretch/>
          </p:blipFill>
          <p:spPr bwMode="auto">
            <a:xfrm>
              <a:off x="1547664" y="2237324"/>
              <a:ext cx="1224136" cy="4398976"/>
            </a:xfrm>
            <a:prstGeom prst="rect">
              <a:avLst/>
            </a:prstGeom>
            <a:noFill/>
            <a:ln w="28575">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548" y="3356992"/>
              <a:ext cx="2880320" cy="3609250"/>
            </a:xfrm>
            <a:prstGeom prst="rect">
              <a:avLst/>
            </a:prstGeom>
          </p:spPr>
        </p:pic>
        <p:cxnSp>
          <p:nvCxnSpPr>
            <p:cNvPr id="8" name="Düz Ok Bağlayıcısı 7"/>
            <p:cNvCxnSpPr/>
            <p:nvPr/>
          </p:nvCxnSpPr>
          <p:spPr>
            <a:xfrm>
              <a:off x="2627784" y="3513887"/>
              <a:ext cx="2808312" cy="27347"/>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 name="Dikdörtgen 8"/>
          <p:cNvSpPr/>
          <p:nvPr/>
        </p:nvSpPr>
        <p:spPr>
          <a:xfrm>
            <a:off x="5800589" y="3245073"/>
            <a:ext cx="5822978" cy="273921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tr-TR" sz="2400" b="1" dirty="0" smtClean="0">
                <a:ln/>
              </a:rPr>
              <a:t>	Boyunuz </a:t>
            </a:r>
            <a:r>
              <a:rPr lang="tr-TR" sz="2800" b="1" dirty="0" smtClean="0">
                <a:ln/>
              </a:rPr>
              <a:t>150 cm </a:t>
            </a:r>
            <a:r>
              <a:rPr lang="tr-TR" sz="2400" b="1" dirty="0" smtClean="0">
                <a:ln/>
              </a:rPr>
              <a:t>olmadan asla ön koltuğa oturmayınız.</a:t>
            </a:r>
          </a:p>
          <a:p>
            <a:pPr algn="ctr"/>
            <a:endParaRPr lang="tr-TR" sz="2400" b="1" cap="none" spc="0" dirty="0">
              <a:ln/>
              <a:effectLst/>
            </a:endParaRPr>
          </a:p>
          <a:p>
            <a:pPr algn="just"/>
            <a:r>
              <a:rPr lang="tr-TR" sz="2400" b="1" dirty="0" smtClean="0">
                <a:ln/>
              </a:rPr>
              <a:t>	Bu kritere uyulmadan ön koltukta yolculuk yapanlara hem emniyet kemeri hem de hava yastığı bir kaza anında gerekli faydayı sağlayamaz.</a:t>
            </a:r>
            <a:endParaRPr lang="tr-TR" b="1" cap="none" spc="0" dirty="0">
              <a:ln/>
              <a:effectLst/>
            </a:endParaRPr>
          </a:p>
        </p:txBody>
      </p:sp>
    </p:spTree>
    <p:extLst>
      <p:ext uri="{BB962C8B-B14F-4D97-AF65-F5344CB8AC3E}">
        <p14:creationId xmlns:p14="http://schemas.microsoft.com/office/powerpoint/2010/main" val="1041656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375562" y="1288849"/>
            <a:ext cx="6122951"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dirty="0" smtClean="0">
                <a:ln/>
              </a:rPr>
              <a:t>3.</a:t>
            </a:r>
            <a:r>
              <a:rPr lang="tr-TR" sz="3200" b="1" cap="none" spc="0" dirty="0" smtClean="0">
                <a:ln/>
                <a:effectLst/>
              </a:rPr>
              <a:t>Trafikte Güvenli Yolculuk</a:t>
            </a:r>
          </a:p>
          <a:p>
            <a:r>
              <a:rPr lang="tr-TR" sz="2400" b="1" dirty="0" smtClean="0">
                <a:ln/>
              </a:rPr>
              <a:t>3.2. Araç İçerisinde Uyulması </a:t>
            </a:r>
            <a:r>
              <a:rPr lang="tr-TR" sz="2400" b="1" dirty="0">
                <a:ln/>
              </a:rPr>
              <a:t>G</a:t>
            </a:r>
            <a:r>
              <a:rPr lang="tr-TR" sz="2400" b="1" dirty="0" smtClean="0">
                <a:ln/>
              </a:rPr>
              <a:t>ereken </a:t>
            </a:r>
            <a:r>
              <a:rPr lang="tr-TR" sz="2400" b="1" dirty="0">
                <a:ln/>
              </a:rPr>
              <a:t>Temel </a:t>
            </a:r>
            <a:r>
              <a:rPr lang="tr-TR" sz="2400" b="1" dirty="0" smtClean="0">
                <a:ln/>
              </a:rPr>
              <a:t>Kurallar</a:t>
            </a:r>
          </a:p>
          <a:p>
            <a:pPr algn="just"/>
            <a:r>
              <a:rPr lang="tr-TR" sz="2400" b="1" dirty="0">
                <a:ln/>
              </a:rPr>
              <a:t>	</a:t>
            </a:r>
            <a:r>
              <a:rPr lang="tr-TR" sz="2400" b="1" dirty="0" smtClean="0">
                <a:ln/>
              </a:rPr>
              <a:t>Arka </a:t>
            </a:r>
            <a:r>
              <a:rPr lang="tr-TR" sz="2400" b="1" dirty="0">
                <a:ln/>
              </a:rPr>
              <a:t>koltuklarda sadece emniyet kemeri takarak güvenli yolculuk yapabilmek için boyumuzun en az 1,35 metre ve ağırlığımızın da 36 kg olması gerekmektedir. </a:t>
            </a:r>
            <a:endParaRPr lang="tr-TR" sz="2400" b="1" dirty="0" smtClean="0">
              <a:ln/>
            </a:endParaRPr>
          </a:p>
          <a:p>
            <a:pPr algn="just"/>
            <a:r>
              <a:rPr lang="tr-TR" sz="2400" b="1" dirty="0">
                <a:ln/>
              </a:rPr>
              <a:t>	</a:t>
            </a:r>
            <a:endParaRPr lang="tr-TR" sz="2400" b="1" dirty="0" smtClean="0">
              <a:ln/>
            </a:endParaRPr>
          </a:p>
          <a:p>
            <a:pPr algn="just"/>
            <a:r>
              <a:rPr lang="tr-TR" sz="2400" b="1" dirty="0">
                <a:ln/>
              </a:rPr>
              <a:t>	</a:t>
            </a:r>
            <a:r>
              <a:rPr lang="tr-TR" sz="2400" b="1" dirty="0" smtClean="0">
                <a:ln/>
              </a:rPr>
              <a:t>Bu </a:t>
            </a:r>
            <a:r>
              <a:rPr lang="tr-TR" sz="2400" b="1" dirty="0">
                <a:ln/>
              </a:rPr>
              <a:t>şartları taşımayan çocukların, çocuk güvenlik koltuklarını tercih etmesi güvenli ve doğru bir davranış olacaktır.	</a:t>
            </a:r>
          </a:p>
          <a:p>
            <a:endParaRPr lang="tr-TR" sz="2800" b="1" dirty="0" smtClean="0">
              <a:ln/>
            </a:endParaRPr>
          </a:p>
          <a:p>
            <a:pPr algn="just"/>
            <a:r>
              <a:rPr lang="tr-TR" sz="2400" b="1" dirty="0" smtClean="0">
                <a:ln/>
              </a:rPr>
              <a:t>		</a:t>
            </a:r>
            <a:endParaRPr lang="tr-TR" sz="2400" b="1" cap="none" spc="0" dirty="0">
              <a:ln/>
              <a:effectLst/>
            </a:endParaRPr>
          </a:p>
        </p:txBody>
      </p:sp>
      <p:sp>
        <p:nvSpPr>
          <p:cNvPr id="10" name="Dikdörtgen 9"/>
          <p:cNvSpPr/>
          <p:nvPr/>
        </p:nvSpPr>
        <p:spPr>
          <a:xfrm>
            <a:off x="1610789" y="2707119"/>
            <a:ext cx="792088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endParaRPr lang="tr-TR" sz="2400" b="1" cap="none" spc="0" dirty="0">
              <a:ln/>
              <a:solidFill>
                <a:schemeClr val="bg2">
                  <a:lumMod val="50000"/>
                </a:schemeClr>
              </a:solidFill>
              <a:effectLst/>
            </a:endParaRPr>
          </a:p>
          <a:p>
            <a:pPr algn="just"/>
            <a:r>
              <a:rPr lang="tr-TR" sz="2400" b="1" dirty="0" smtClean="0">
                <a:ln/>
                <a:solidFill>
                  <a:schemeClr val="bg2">
                    <a:lumMod val="50000"/>
                  </a:schemeClr>
                </a:solidFill>
              </a:rPr>
              <a:t>	</a:t>
            </a:r>
            <a:endParaRPr lang="tr-TR" sz="2800" b="1" cap="none" spc="0" dirty="0">
              <a:ln/>
              <a:solidFill>
                <a:schemeClr val="bg2">
                  <a:lumMod val="50000"/>
                </a:schemeClr>
              </a:solidFill>
              <a:effectLst/>
            </a:endParaRPr>
          </a:p>
        </p:txBody>
      </p:sp>
      <p:grpSp>
        <p:nvGrpSpPr>
          <p:cNvPr id="17" name="Grup 16"/>
          <p:cNvGrpSpPr/>
          <p:nvPr/>
        </p:nvGrpSpPr>
        <p:grpSpPr>
          <a:xfrm>
            <a:off x="6809912" y="1288849"/>
            <a:ext cx="4862941" cy="5031999"/>
            <a:chOff x="7218222" y="620655"/>
            <a:chExt cx="4862941" cy="5031999"/>
          </a:xfrm>
        </p:grpSpPr>
        <p:pic>
          <p:nvPicPr>
            <p:cNvPr id="13"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17010" t="13142" r="67870" b="25346"/>
            <a:stretch/>
          </p:blipFill>
          <p:spPr bwMode="auto">
            <a:xfrm>
              <a:off x="7218222" y="620655"/>
              <a:ext cx="1142063" cy="4637967"/>
            </a:xfrm>
            <a:prstGeom prst="rect">
              <a:avLst/>
            </a:prstGeom>
            <a:noFill/>
            <a:ln w="19050">
              <a:solidFill>
                <a:schemeClr val="bg2">
                  <a:lumMod val="50000"/>
                </a:schemeClr>
              </a:solidFill>
            </a:ln>
            <a:extLst>
              <a:ext uri="{909E8E84-426E-40DD-AFC4-6F175D3DCCD1}">
                <a14:hiddenFill xmlns:a14="http://schemas.microsoft.com/office/drawing/2010/main">
                  <a:solidFill>
                    <a:srgbClr val="FFFFFF"/>
                  </a:solidFill>
                </a14:hiddenFill>
              </a:ext>
            </a:extLst>
          </p:spPr>
        </p:pic>
        <p:cxnSp>
          <p:nvCxnSpPr>
            <p:cNvPr id="14" name="Düz Ok Bağlayıcısı 13"/>
            <p:cNvCxnSpPr/>
            <p:nvPr/>
          </p:nvCxnSpPr>
          <p:spPr>
            <a:xfrm>
              <a:off x="8148977" y="1988287"/>
              <a:ext cx="3003932" cy="6768"/>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286" y="1691694"/>
              <a:ext cx="2821846" cy="3960960"/>
            </a:xfrm>
            <a:prstGeom prst="rect">
              <a:avLst/>
            </a:prstGeom>
          </p:spPr>
        </p:pic>
        <p:sp>
          <p:nvSpPr>
            <p:cNvPr id="16" name="Dikdörtgen 15"/>
            <p:cNvSpPr/>
            <p:nvPr/>
          </p:nvSpPr>
          <p:spPr>
            <a:xfrm>
              <a:off x="10618096" y="3174638"/>
              <a:ext cx="1463067"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smtClean="0">
                  <a:ln/>
                  <a:solidFill>
                    <a:srgbClr val="C00000"/>
                  </a:solidFill>
                </a:rPr>
                <a:t>+ </a:t>
              </a:r>
              <a:r>
                <a:rPr lang="tr-TR" sz="3200" b="1" cap="none" spc="0" dirty="0" smtClean="0">
                  <a:ln/>
                  <a:solidFill>
                    <a:srgbClr val="C00000"/>
                  </a:solidFill>
                  <a:effectLst/>
                </a:rPr>
                <a:t>36 kg</a:t>
              </a:r>
            </a:p>
          </p:txBody>
        </p:sp>
      </p:grpSp>
    </p:spTree>
    <p:extLst>
      <p:ext uri="{BB962C8B-B14F-4D97-AF65-F5344CB8AC3E}">
        <p14:creationId xmlns:p14="http://schemas.microsoft.com/office/powerpoint/2010/main" val="14187390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96130" y="936367"/>
            <a:ext cx="11511188" cy="169277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3200" b="1" dirty="0" smtClean="0">
                <a:ln/>
              </a:rPr>
              <a:t>3.</a:t>
            </a:r>
            <a:r>
              <a:rPr lang="tr-TR" sz="3200" b="1" cap="none" spc="0" dirty="0" smtClean="0">
                <a:ln/>
                <a:effectLst/>
              </a:rPr>
              <a:t>Trafikte Güvenli Yolculuk</a:t>
            </a:r>
          </a:p>
          <a:p>
            <a:r>
              <a:rPr lang="tr-TR" sz="2400" b="1" dirty="0" smtClean="0">
                <a:ln/>
              </a:rPr>
              <a:t>3.2. Araç İçerisinde Uyulması Gereken </a:t>
            </a:r>
            <a:r>
              <a:rPr lang="tr-TR" sz="2400" b="1" dirty="0">
                <a:ln/>
              </a:rPr>
              <a:t>Temel </a:t>
            </a:r>
            <a:r>
              <a:rPr lang="tr-TR" sz="2400" b="1" dirty="0" smtClean="0">
                <a:ln/>
              </a:rPr>
              <a:t>Kurallar</a:t>
            </a:r>
          </a:p>
          <a:p>
            <a:pPr algn="just"/>
            <a:r>
              <a:rPr lang="tr-TR" sz="2400" b="1" dirty="0">
                <a:ln/>
              </a:rPr>
              <a:t>	</a:t>
            </a:r>
            <a:endParaRPr lang="tr-TR" sz="2800" b="1" dirty="0" smtClean="0">
              <a:ln/>
            </a:endParaRPr>
          </a:p>
          <a:p>
            <a:pPr algn="just"/>
            <a:r>
              <a:rPr lang="tr-TR" sz="2400" b="1" dirty="0" smtClean="0">
                <a:ln/>
              </a:rPr>
              <a:t>		</a:t>
            </a:r>
            <a:endParaRPr lang="tr-TR" sz="2400" b="1" cap="none" spc="0" dirty="0">
              <a:ln/>
              <a:effectLst/>
            </a:endParaRPr>
          </a:p>
        </p:txBody>
      </p:sp>
      <p:sp>
        <p:nvSpPr>
          <p:cNvPr id="10" name="Dikdörtgen 9"/>
          <p:cNvSpPr/>
          <p:nvPr/>
        </p:nvSpPr>
        <p:spPr>
          <a:xfrm>
            <a:off x="382606" y="1782752"/>
            <a:ext cx="4443217" cy="44627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just"/>
            <a:endParaRPr lang="tr-TR" sz="2800" b="1" cap="none" spc="0" dirty="0">
              <a:ln/>
              <a:effectLst/>
            </a:endParaRPr>
          </a:p>
          <a:p>
            <a:pPr algn="just"/>
            <a:r>
              <a:rPr lang="tr-TR" sz="2800" b="1" dirty="0" smtClean="0">
                <a:ln/>
              </a:rPr>
              <a:t>	Emniyet kemeri doğru kullanıldığında size bir kaza anında;</a:t>
            </a:r>
          </a:p>
          <a:p>
            <a:pPr algn="just"/>
            <a:endParaRPr lang="tr-TR" sz="2800" b="1" dirty="0" smtClean="0">
              <a:ln/>
            </a:endParaRPr>
          </a:p>
          <a:p>
            <a:pPr algn="just"/>
            <a:r>
              <a:rPr lang="tr-TR" sz="2800" b="1" dirty="0" smtClean="0">
                <a:ln/>
              </a:rPr>
              <a:t>Ön koltukta %45-60,</a:t>
            </a:r>
          </a:p>
          <a:p>
            <a:pPr algn="just"/>
            <a:endParaRPr lang="tr-TR" sz="2800" b="1" dirty="0" smtClean="0">
              <a:ln/>
            </a:endParaRPr>
          </a:p>
          <a:p>
            <a:pPr algn="just"/>
            <a:r>
              <a:rPr lang="tr-TR" sz="2800" b="1" dirty="0" smtClean="0">
                <a:ln/>
              </a:rPr>
              <a:t>Arka koltukta % 70-75 ikinci bir yaşam şansı verir.</a:t>
            </a:r>
          </a:p>
          <a:p>
            <a:pPr algn="just"/>
            <a:endParaRPr lang="tr-TR" sz="3200" b="1" cap="none" spc="0" dirty="0">
              <a:ln/>
              <a:effectLst/>
            </a:endParaRPr>
          </a:p>
        </p:txBody>
      </p:sp>
      <p:pic>
        <p:nvPicPr>
          <p:cNvPr id="4098" name="Picture 2" descr="Correct use of seat bel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2299" y="2104466"/>
            <a:ext cx="6881495" cy="403349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1601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615636D3-C059-43F3-B6E8-B3A70B5A0292}" type="slidenum">
              <a:rPr lang="tr-TR" smtClean="0"/>
              <a:t>44</a:t>
            </a:fld>
            <a:endParaRPr lang="tr-TR"/>
          </a:p>
        </p:txBody>
      </p:sp>
      <p:sp>
        <p:nvSpPr>
          <p:cNvPr id="8" name="Dikdörtgen 7"/>
          <p:cNvSpPr/>
          <p:nvPr/>
        </p:nvSpPr>
        <p:spPr>
          <a:xfrm>
            <a:off x="362855" y="910301"/>
            <a:ext cx="9961419" cy="2800767"/>
          </a:xfrm>
          <a:prstGeom prst="rect">
            <a:avLst/>
          </a:prstGeom>
        </p:spPr>
        <p:txBody>
          <a:bodyPr wrap="square">
            <a:spAutoFit/>
          </a:bodyPr>
          <a:lstStyle/>
          <a:p>
            <a:r>
              <a:rPr lang="tr-TR" sz="2800" b="1" dirty="0" smtClean="0">
                <a:ln/>
              </a:rPr>
              <a:t>3.Trafikte </a:t>
            </a:r>
            <a:r>
              <a:rPr lang="tr-TR" sz="2800" b="1" dirty="0">
                <a:ln/>
              </a:rPr>
              <a:t>Güvenli Yolculuk</a:t>
            </a:r>
          </a:p>
          <a:p>
            <a:r>
              <a:rPr lang="tr-TR" sz="2400" b="1" dirty="0" smtClean="0">
                <a:ln/>
              </a:rPr>
              <a:t>3.2</a:t>
            </a:r>
            <a:r>
              <a:rPr lang="tr-TR" sz="2400" b="1" dirty="0">
                <a:ln/>
              </a:rPr>
              <a:t>. Araç İçerisinde Uyulması Gereken Temel </a:t>
            </a:r>
            <a:r>
              <a:rPr lang="tr-TR" sz="2400" b="1" dirty="0" smtClean="0">
                <a:ln/>
              </a:rPr>
              <a:t>Kurallar</a:t>
            </a:r>
          </a:p>
          <a:p>
            <a:endParaRPr lang="tr-TR" sz="2400" b="1" dirty="0" smtClean="0">
              <a:ln/>
            </a:endParaRPr>
          </a:p>
          <a:p>
            <a:pPr marL="342900" indent="-342900">
              <a:buFont typeface="Wingdings" panose="05000000000000000000" pitchFamily="2" charset="2"/>
              <a:buChar char="§"/>
            </a:pPr>
            <a:r>
              <a:rPr lang="tr-TR" sz="2400" b="1" dirty="0" smtClean="0">
                <a:ln/>
              </a:rPr>
              <a:t>Sürücünün </a:t>
            </a:r>
            <a:r>
              <a:rPr lang="tr-TR" sz="2400" b="1" dirty="0">
                <a:ln/>
              </a:rPr>
              <a:t>dikkatini dağıtacak hareket ve davranışlar yapılmamalıdır.</a:t>
            </a:r>
          </a:p>
          <a:p>
            <a:pPr marL="342900" indent="-342900">
              <a:buFont typeface="Wingdings" panose="05000000000000000000" pitchFamily="2" charset="2"/>
              <a:buChar char="§"/>
            </a:pPr>
            <a:r>
              <a:rPr lang="tr-TR" sz="2400" b="1" dirty="0" smtClean="0">
                <a:ln/>
              </a:rPr>
              <a:t>El</a:t>
            </a:r>
            <a:r>
              <a:rPr lang="tr-TR" sz="2400" b="1" dirty="0">
                <a:ln/>
              </a:rPr>
              <a:t>, kol, kafa aracın camından dışarıya çıkarılmamalıdır.</a:t>
            </a:r>
          </a:p>
          <a:p>
            <a:pPr marL="342900" indent="-342900">
              <a:buFont typeface="Wingdings" panose="05000000000000000000" pitchFamily="2" charset="2"/>
              <a:buChar char="§"/>
            </a:pPr>
            <a:r>
              <a:rPr lang="tr-TR" sz="2400" b="1" dirty="0" smtClean="0">
                <a:ln/>
              </a:rPr>
              <a:t>Araç </a:t>
            </a:r>
            <a:r>
              <a:rPr lang="tr-TR" sz="2400" b="1" dirty="0">
                <a:ln/>
              </a:rPr>
              <a:t>içerisinden dışarıya, yola çöp atılmamalıdır.</a:t>
            </a:r>
          </a:p>
          <a:p>
            <a:endParaRPr lang="tr-TR" sz="2800" b="1" dirty="0">
              <a:ln/>
            </a:endParaRPr>
          </a:p>
        </p:txBody>
      </p:sp>
      <p:grpSp>
        <p:nvGrpSpPr>
          <p:cNvPr id="2" name="Grup 1"/>
          <p:cNvGrpSpPr/>
          <p:nvPr/>
        </p:nvGrpSpPr>
        <p:grpSpPr>
          <a:xfrm>
            <a:off x="2383578" y="3385657"/>
            <a:ext cx="6673336" cy="3296104"/>
            <a:chOff x="2252949" y="2590487"/>
            <a:chExt cx="8387339" cy="4109438"/>
          </a:xfrm>
        </p:grpSpPr>
        <p:pic>
          <p:nvPicPr>
            <p:cNvPr id="9220" name="Picture 4" descr="şampiyonluk kutlaması trafi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949" y="2590487"/>
              <a:ext cx="7064232" cy="4109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2" name="Picture 6" descr="çarpı işareti gif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5063" y="3322164"/>
              <a:ext cx="2435225" cy="2646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2460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615636D3-C059-43F3-B6E8-B3A70B5A0292}" type="slidenum">
              <a:rPr lang="tr-TR" smtClean="0"/>
              <a:t>45</a:t>
            </a:fld>
            <a:endParaRPr lang="tr-TR"/>
          </a:p>
        </p:txBody>
      </p:sp>
      <p:sp>
        <p:nvSpPr>
          <p:cNvPr id="12" name="Dikdörtgen 11"/>
          <p:cNvSpPr/>
          <p:nvPr/>
        </p:nvSpPr>
        <p:spPr>
          <a:xfrm>
            <a:off x="401598" y="909079"/>
            <a:ext cx="11470612" cy="42165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3.3. Okul Servis Aracında Güvenli Yolculuk</a:t>
            </a:r>
          </a:p>
          <a:p>
            <a:r>
              <a:rPr lang="tr-TR" sz="2400" b="1" dirty="0" smtClean="0">
                <a:ln/>
              </a:rPr>
              <a:t>	</a:t>
            </a:r>
          </a:p>
          <a:p>
            <a:pPr marL="342900" indent="-342900" algn="just">
              <a:buFont typeface="Wingdings" panose="05000000000000000000" pitchFamily="2" charset="2"/>
              <a:buChar char="§"/>
            </a:pPr>
            <a:r>
              <a:rPr lang="tr-TR" sz="2400" b="1" dirty="0" smtClean="0">
                <a:ln/>
              </a:rPr>
              <a:t>Okul Servis Aracına binerken ve inerken sıra ile binin.</a:t>
            </a:r>
          </a:p>
          <a:p>
            <a:pPr marL="342900" indent="-342900" algn="just">
              <a:buFont typeface="Wingdings" panose="05000000000000000000" pitchFamily="2" charset="2"/>
              <a:buChar char="§"/>
            </a:pPr>
            <a:r>
              <a:rPr lang="tr-TR" sz="2400" b="1" dirty="0" smtClean="0">
                <a:ln/>
              </a:rPr>
              <a:t>Okul Servis Aracına binerken ve inerken diğer arkadaşlarımıza ve sürücüye karşı SAYGILI olun.</a:t>
            </a:r>
          </a:p>
          <a:p>
            <a:pPr marL="342900" indent="-342900" algn="just">
              <a:buFont typeface="Wingdings" panose="05000000000000000000" pitchFamily="2" charset="2"/>
              <a:buChar char="§"/>
            </a:pPr>
            <a:r>
              <a:rPr lang="tr-TR" sz="2400" b="1" dirty="0" smtClean="0">
                <a:ln/>
              </a:rPr>
              <a:t>Evden </a:t>
            </a:r>
            <a:r>
              <a:rPr lang="tr-TR" sz="2400" b="1" dirty="0">
                <a:ln/>
              </a:rPr>
              <a:t>zamanında çıkın. </a:t>
            </a:r>
          </a:p>
          <a:p>
            <a:pPr marL="342900" indent="-342900" algn="just">
              <a:buFont typeface="Wingdings" panose="05000000000000000000" pitchFamily="2" charset="2"/>
              <a:buChar char="§"/>
            </a:pPr>
            <a:r>
              <a:rPr lang="tr-TR" sz="2400" b="1" dirty="0">
                <a:ln/>
              </a:rPr>
              <a:t>Servisinizi </a:t>
            </a:r>
            <a:r>
              <a:rPr lang="tr-TR" sz="2400" b="1" dirty="0" smtClean="0">
                <a:ln/>
              </a:rPr>
              <a:t>yolda değil kaldırımda </a:t>
            </a:r>
            <a:r>
              <a:rPr lang="tr-TR" sz="2400" b="1" dirty="0">
                <a:ln/>
              </a:rPr>
              <a:t>beklemeyin. </a:t>
            </a:r>
          </a:p>
          <a:p>
            <a:r>
              <a:rPr lang="tr-TR" sz="2400" b="1" dirty="0">
                <a:ln/>
              </a:rPr>
              <a:t>	</a:t>
            </a:r>
          </a:p>
          <a:p>
            <a:r>
              <a:rPr lang="tr-TR" sz="2400" b="1" dirty="0">
                <a:ln/>
              </a:rPr>
              <a:t>	</a:t>
            </a:r>
            <a:endParaRPr lang="tr-TR" sz="2400" b="1" dirty="0" smtClean="0">
              <a:ln/>
            </a:endParaRPr>
          </a:p>
          <a:p>
            <a:r>
              <a:rPr lang="tr-TR" sz="2400" b="1" dirty="0">
                <a:ln/>
              </a:rPr>
              <a:t>	</a:t>
            </a:r>
            <a:endParaRPr lang="tr-TR" sz="2400" b="1" dirty="0" smtClean="0">
              <a:ln/>
            </a:endParaRPr>
          </a:p>
          <a:p>
            <a:r>
              <a:rPr lang="tr-TR" sz="2400" b="1" dirty="0">
                <a:ln/>
              </a:rPr>
              <a:t>	</a:t>
            </a:r>
            <a:r>
              <a:rPr lang="tr-TR" sz="2400" b="1" dirty="0" smtClean="0">
                <a:ln/>
              </a:rPr>
              <a:t>	</a:t>
            </a:r>
            <a:endParaRPr lang="tr-TR" sz="2400" b="1" cap="none" spc="0" dirty="0">
              <a:ln/>
              <a:effectLst/>
            </a:endParaRPr>
          </a:p>
        </p:txBody>
      </p:sp>
      <p:pic>
        <p:nvPicPr>
          <p:cNvPr id="11266" name="Picture 2" descr="okul servis arac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446" y="4014684"/>
            <a:ext cx="4488170" cy="234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00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615636D3-C059-43F3-B6E8-B3A70B5A0292}" type="slidenum">
              <a:rPr lang="tr-TR" smtClean="0"/>
              <a:t>46</a:t>
            </a:fld>
            <a:endParaRPr lang="tr-TR"/>
          </a:p>
        </p:txBody>
      </p:sp>
      <p:sp>
        <p:nvSpPr>
          <p:cNvPr id="12" name="Dikdörtgen 11"/>
          <p:cNvSpPr/>
          <p:nvPr/>
        </p:nvSpPr>
        <p:spPr>
          <a:xfrm>
            <a:off x="445141" y="1041946"/>
            <a:ext cx="10602610" cy="347787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tr-TR" sz="2800" b="1" dirty="0" smtClean="0">
                <a:ln/>
              </a:rPr>
              <a:t>3.3. Okul Servis Aracında Güvenli Yolculuk</a:t>
            </a:r>
          </a:p>
          <a:p>
            <a:pPr marL="342900" indent="-342900">
              <a:buFont typeface="Arial" panose="020B0604020202020204" pitchFamily="34" charset="0"/>
              <a:buChar char="•"/>
            </a:pPr>
            <a:r>
              <a:rPr lang="tr-TR" sz="2400" b="1" dirty="0">
                <a:ln/>
              </a:rPr>
              <a:t>Çantanızı çıkarın, hemen boş bir koltuğa oturun, emniyet kemerinizi takın. </a:t>
            </a:r>
          </a:p>
          <a:p>
            <a:pPr marL="342900" indent="-342900">
              <a:buFont typeface="Arial" panose="020B0604020202020204" pitchFamily="34" charset="0"/>
              <a:buChar char="•"/>
            </a:pPr>
            <a:r>
              <a:rPr lang="tr-TR" sz="2400" b="1" dirty="0">
                <a:ln/>
              </a:rPr>
              <a:t>Ayakta kesinlikle yolculuk </a:t>
            </a:r>
            <a:r>
              <a:rPr lang="tr-TR" sz="2400" b="1" dirty="0" smtClean="0">
                <a:ln/>
              </a:rPr>
              <a:t>etmeyin.</a:t>
            </a:r>
          </a:p>
          <a:p>
            <a:pPr marL="342900" indent="-342900">
              <a:buFont typeface="Arial" panose="020B0604020202020204" pitchFamily="34" charset="0"/>
              <a:buChar char="•"/>
            </a:pPr>
            <a:r>
              <a:rPr lang="tr-TR" sz="2400" b="1" dirty="0" smtClean="0">
                <a:ln/>
              </a:rPr>
              <a:t>Servis </a:t>
            </a:r>
            <a:r>
              <a:rPr lang="tr-TR" sz="2400" b="1" dirty="0">
                <a:ln/>
              </a:rPr>
              <a:t>şoförünün dikkatini dağıtacak hareketlerden </a:t>
            </a:r>
            <a:r>
              <a:rPr lang="tr-TR" sz="2400" b="1" dirty="0" smtClean="0">
                <a:ln/>
              </a:rPr>
              <a:t>kaçının.</a:t>
            </a:r>
          </a:p>
          <a:p>
            <a:r>
              <a:rPr lang="tr-TR" sz="2400" b="1" dirty="0" smtClean="0">
                <a:ln/>
              </a:rPr>
              <a:t>	</a:t>
            </a:r>
          </a:p>
          <a:p>
            <a:r>
              <a:rPr lang="tr-TR" sz="2400" b="1" dirty="0">
                <a:ln/>
              </a:rPr>
              <a:t>	</a:t>
            </a:r>
          </a:p>
          <a:p>
            <a:r>
              <a:rPr lang="tr-TR" sz="2400" b="1" dirty="0">
                <a:ln/>
              </a:rPr>
              <a:t>	</a:t>
            </a:r>
            <a:endParaRPr lang="tr-TR" sz="2400" b="1" dirty="0" smtClean="0">
              <a:ln/>
            </a:endParaRPr>
          </a:p>
          <a:p>
            <a:r>
              <a:rPr lang="tr-TR" sz="2400" b="1" dirty="0">
                <a:ln/>
              </a:rPr>
              <a:t>	</a:t>
            </a:r>
            <a:endParaRPr lang="tr-TR" sz="2400" b="1" dirty="0" smtClean="0">
              <a:ln/>
            </a:endParaRPr>
          </a:p>
          <a:p>
            <a:r>
              <a:rPr lang="tr-TR" sz="2400" b="1" dirty="0">
                <a:ln/>
              </a:rPr>
              <a:t>	</a:t>
            </a:r>
            <a:r>
              <a:rPr lang="tr-TR" sz="2400" b="1" dirty="0" smtClean="0">
                <a:ln/>
              </a:rPr>
              <a:t>	</a:t>
            </a:r>
            <a:endParaRPr lang="tr-TR" sz="2400" b="1" cap="none" spc="0" dirty="0">
              <a:ln/>
              <a:effectLst/>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41" y="3147934"/>
            <a:ext cx="6528660" cy="3333698"/>
          </a:xfrm>
          <a:prstGeom prst="rect">
            <a:avLst/>
          </a:prstGeom>
        </p:spPr>
      </p:pic>
      <p:pic>
        <p:nvPicPr>
          <p:cNvPr id="5122" name="Picture 2" descr="okul taşıtı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3683" y="2856507"/>
            <a:ext cx="4435503" cy="332662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0324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448455" y="1490485"/>
            <a:ext cx="5918849" cy="3970318"/>
          </a:xfrm>
          <a:prstGeom prst="rect">
            <a:avLst/>
          </a:prstGeom>
        </p:spPr>
        <p:txBody>
          <a:bodyPr wrap="square">
            <a:spAutoFit/>
          </a:bodyPr>
          <a:lstStyle/>
          <a:p>
            <a:r>
              <a:rPr lang="tr-TR" sz="2800" b="1" dirty="0"/>
              <a:t>3.3. Okul Servis Aracında Güvenli </a:t>
            </a:r>
            <a:r>
              <a:rPr lang="tr-TR" sz="2800" b="1" dirty="0" smtClean="0"/>
              <a:t>Yolculuk</a:t>
            </a:r>
          </a:p>
          <a:p>
            <a:r>
              <a:rPr lang="tr-TR" sz="2800" b="1" dirty="0">
                <a:solidFill>
                  <a:srgbClr val="C00000"/>
                </a:solidFill>
              </a:rPr>
              <a:t> </a:t>
            </a:r>
            <a:r>
              <a:rPr lang="tr-TR" sz="2800" b="1" dirty="0" smtClean="0">
                <a:solidFill>
                  <a:srgbClr val="C00000"/>
                </a:solidFill>
              </a:rPr>
              <a:t>      Okul Servis </a:t>
            </a:r>
            <a:r>
              <a:rPr lang="tr-TR" sz="2800" b="1" dirty="0">
                <a:solidFill>
                  <a:srgbClr val="C00000"/>
                </a:solidFill>
              </a:rPr>
              <a:t>Aracından </a:t>
            </a:r>
            <a:r>
              <a:rPr lang="tr-TR" sz="2800" b="1" dirty="0" smtClean="0">
                <a:solidFill>
                  <a:srgbClr val="C00000"/>
                </a:solidFill>
              </a:rPr>
              <a:t>İniş</a:t>
            </a:r>
          </a:p>
          <a:p>
            <a:pPr algn="just"/>
            <a:r>
              <a:rPr lang="tr-TR" sz="2400" b="1" dirty="0" smtClean="0">
                <a:solidFill>
                  <a:schemeClr val="tx1">
                    <a:lumMod val="95000"/>
                    <a:lumOff val="5000"/>
                  </a:schemeClr>
                </a:solidFill>
              </a:rPr>
              <a:t>	Emniyet </a:t>
            </a:r>
            <a:r>
              <a:rPr lang="tr-TR" sz="2400" b="1" dirty="0">
                <a:solidFill>
                  <a:schemeClr val="tx1">
                    <a:lumMod val="95000"/>
                    <a:lumOff val="5000"/>
                  </a:schemeClr>
                </a:solidFill>
              </a:rPr>
              <a:t>kemerinizi çözün. Çantanızı tekrar sırtınıza takın. (İnerken iki eliniz de boş olsun!)</a:t>
            </a:r>
          </a:p>
          <a:p>
            <a:pPr algn="just"/>
            <a:endParaRPr lang="tr-TR" sz="2400" b="1" dirty="0">
              <a:solidFill>
                <a:schemeClr val="tx1">
                  <a:lumMod val="95000"/>
                  <a:lumOff val="5000"/>
                </a:schemeClr>
              </a:solidFill>
            </a:endParaRPr>
          </a:p>
          <a:p>
            <a:pPr algn="just"/>
            <a:r>
              <a:rPr lang="tr-TR" sz="2400" b="1" dirty="0" smtClean="0">
                <a:solidFill>
                  <a:schemeClr val="tx1">
                    <a:lumMod val="95000"/>
                    <a:lumOff val="5000"/>
                  </a:schemeClr>
                </a:solidFill>
              </a:rPr>
              <a:t>	İnmek </a:t>
            </a:r>
            <a:r>
              <a:rPr lang="tr-TR" sz="2400" b="1" dirty="0">
                <a:solidFill>
                  <a:schemeClr val="tx1">
                    <a:lumMod val="95000"/>
                    <a:lumOff val="5000"/>
                  </a:schemeClr>
                </a:solidFill>
              </a:rPr>
              <a:t>için acele etmeyin. Acele olarak inmek isteyen arkadaşlarınızı uyarın ya da yol verin insinler. </a:t>
            </a:r>
          </a:p>
        </p:txBody>
      </p:sp>
      <p:pic>
        <p:nvPicPr>
          <p:cNvPr id="6146" name="Picture 2" descr="okul taşıt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7304" y="2069838"/>
            <a:ext cx="5501725" cy="308677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596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942540" y="1889956"/>
            <a:ext cx="10989631" cy="4351338"/>
          </a:xfrm>
        </p:spPr>
        <p:txBody>
          <a:bodyPr/>
          <a:lstStyle/>
          <a:p>
            <a:pPr marL="0" lvl="1" indent="0" algn="just">
              <a:buNone/>
            </a:pPr>
            <a:r>
              <a:rPr lang="tr-TR" sz="2800" b="1" dirty="0" smtClean="0">
                <a:solidFill>
                  <a:srgbClr val="C00000"/>
                </a:solidFill>
              </a:rPr>
              <a:t>İndikten sonra karşıya geçmeniz gerekiyorsa:</a:t>
            </a:r>
          </a:p>
          <a:p>
            <a:pPr marL="0" lvl="1" indent="0" algn="just">
              <a:buNone/>
            </a:pPr>
            <a:endParaRPr lang="tr-TR" sz="2800" b="1" dirty="0" smtClean="0">
              <a:solidFill>
                <a:srgbClr val="C00000"/>
              </a:solidFill>
            </a:endParaRPr>
          </a:p>
          <a:p>
            <a:pPr marL="857250" lvl="2" indent="-457200" algn="just">
              <a:buFont typeface="Wingdings" panose="05000000000000000000" pitchFamily="2" charset="2"/>
              <a:buChar char="§"/>
            </a:pPr>
            <a:r>
              <a:rPr lang="tr-TR" sz="2400" b="1" dirty="0" smtClean="0"/>
              <a:t>Önce </a:t>
            </a:r>
            <a:r>
              <a:rPr lang="tr-TR" sz="2400" b="1" dirty="0"/>
              <a:t>servisin hareket etmesini bekleyin</a:t>
            </a:r>
            <a:r>
              <a:rPr lang="tr-TR" sz="2400" b="1" dirty="0" smtClean="0"/>
              <a:t>,</a:t>
            </a:r>
          </a:p>
          <a:p>
            <a:pPr marL="400050" lvl="2" indent="0" algn="just">
              <a:buNone/>
            </a:pPr>
            <a:r>
              <a:rPr lang="tr-TR" sz="2400" b="1" dirty="0" smtClean="0"/>
              <a:t> </a:t>
            </a:r>
            <a:endParaRPr lang="tr-TR" sz="2400" b="1" dirty="0"/>
          </a:p>
          <a:p>
            <a:pPr marL="857250" lvl="2" indent="-457200" algn="just">
              <a:buFont typeface="Wingdings" panose="05000000000000000000" pitchFamily="2" charset="2"/>
              <a:buChar char="§"/>
            </a:pPr>
            <a:r>
              <a:rPr lang="tr-TR" sz="2400" b="1" dirty="0"/>
              <a:t>Kesinlikle servisin önünden ya da arkasından geçmeye çalışmayın. </a:t>
            </a:r>
            <a:endParaRPr lang="tr-TR" sz="2400" b="1" dirty="0" smtClean="0"/>
          </a:p>
          <a:p>
            <a:pPr marL="400050" lvl="2" indent="0" algn="just">
              <a:buNone/>
            </a:pPr>
            <a:r>
              <a:rPr lang="tr-TR" sz="2400" b="1" dirty="0"/>
              <a:t> </a:t>
            </a:r>
            <a:r>
              <a:rPr lang="tr-TR" sz="2400" b="1" dirty="0" smtClean="0"/>
              <a:t>     Şoför </a:t>
            </a:r>
            <a:r>
              <a:rPr lang="tr-TR" sz="2400" b="1" dirty="0"/>
              <a:t>sizi görmeyebilir!  </a:t>
            </a:r>
            <a:endParaRPr lang="tr-TR" sz="2400" b="1" dirty="0" smtClean="0"/>
          </a:p>
          <a:p>
            <a:pPr marL="400050" lvl="2" indent="0" algn="just">
              <a:buNone/>
            </a:pPr>
            <a:endParaRPr lang="tr-TR" sz="2400" b="1" dirty="0"/>
          </a:p>
          <a:p>
            <a:pPr marL="857250" lvl="2" indent="-457200" algn="just">
              <a:buFont typeface="Wingdings" panose="05000000000000000000" pitchFamily="2" charset="2"/>
              <a:buChar char="§"/>
            </a:pPr>
            <a:r>
              <a:rPr lang="tr-TR" sz="2400" b="1" dirty="0" smtClean="0"/>
              <a:t>Daha </a:t>
            </a:r>
            <a:r>
              <a:rPr lang="tr-TR" sz="2400" b="1" dirty="0"/>
              <a:t>önce görmüş olduğumuz karşıdan karşıya geçme kurallarını unutmayalım!</a:t>
            </a:r>
          </a:p>
          <a:p>
            <a:pPr algn="just"/>
            <a:endParaRPr lang="tr-TR" dirty="0"/>
          </a:p>
        </p:txBody>
      </p:sp>
      <p:sp>
        <p:nvSpPr>
          <p:cNvPr id="8" name="Dikdörtgen 7"/>
          <p:cNvSpPr/>
          <p:nvPr/>
        </p:nvSpPr>
        <p:spPr>
          <a:xfrm>
            <a:off x="403485" y="935849"/>
            <a:ext cx="6415859" cy="954107"/>
          </a:xfrm>
          <a:prstGeom prst="rect">
            <a:avLst/>
          </a:prstGeom>
        </p:spPr>
        <p:txBody>
          <a:bodyPr wrap="none">
            <a:spAutoFit/>
          </a:bodyPr>
          <a:lstStyle/>
          <a:p>
            <a:r>
              <a:rPr lang="tr-TR" sz="2800" b="1" dirty="0"/>
              <a:t>3.3. Okul Servis Aracında Güvenli </a:t>
            </a:r>
            <a:r>
              <a:rPr lang="tr-TR" sz="2800" b="1" dirty="0" smtClean="0"/>
              <a:t>Yolculuk</a:t>
            </a:r>
          </a:p>
          <a:p>
            <a:r>
              <a:rPr lang="tr-TR" sz="2800" b="1" dirty="0"/>
              <a:t> </a:t>
            </a:r>
            <a:r>
              <a:rPr lang="tr-TR" sz="2800" b="1" dirty="0" smtClean="0"/>
              <a:t>      Okul Servis Aracından İniş</a:t>
            </a:r>
            <a:endParaRPr lang="tr-TR" sz="2800" b="1" dirty="0"/>
          </a:p>
        </p:txBody>
      </p:sp>
      <p:pic>
        <p:nvPicPr>
          <p:cNvPr id="8194" name="Picture 2" descr="okul taşıtı logosu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393" y="5422660"/>
            <a:ext cx="2846951" cy="115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8939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r>
              <a:rPr lang="tr-TR" dirty="0" smtClean="0"/>
              <a:t>3.41</a:t>
            </a:r>
            <a:endParaRPr lang="tr-TR" dirty="0"/>
          </a:p>
        </p:txBody>
      </p:sp>
      <p:pic>
        <p:nvPicPr>
          <p:cNvPr id="3" name="Medya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4260" y="869951"/>
            <a:ext cx="11172103" cy="5697104"/>
          </a:xfrm>
          <a:prstGeom prst="rect">
            <a:avLst/>
          </a:prstGeom>
        </p:spPr>
      </p:pic>
    </p:spTree>
    <p:extLst>
      <p:ext uri="{BB962C8B-B14F-4D97-AF65-F5344CB8AC3E}">
        <p14:creationId xmlns:p14="http://schemas.microsoft.com/office/powerpoint/2010/main" val="2561936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738318" y="1066180"/>
            <a:ext cx="5248801" cy="1257286"/>
          </a:xfrm>
        </p:spPr>
        <p:txBody>
          <a:bodyPr>
            <a:noAutofit/>
          </a:bodyPr>
          <a:lstStyle/>
          <a:p>
            <a:r>
              <a:rPr lang="tr-TR" sz="2800" b="1" dirty="0" smtClean="0">
                <a:solidFill>
                  <a:srgbClr val="C00000"/>
                </a:solidFill>
                <a:latin typeface="+mn-lt"/>
              </a:rPr>
              <a:t>Trafiğin Tarihçesinden Notlar</a:t>
            </a:r>
            <a:r>
              <a:rPr lang="tr-TR" sz="2400" b="1" dirty="0" smtClean="0">
                <a:solidFill>
                  <a:srgbClr val="FF6600"/>
                </a:solidFill>
                <a:latin typeface="+mn-lt"/>
              </a:rPr>
              <a:t/>
            </a:r>
            <a:br>
              <a:rPr lang="tr-TR" sz="2400" b="1" dirty="0" smtClean="0">
                <a:solidFill>
                  <a:srgbClr val="FF6600"/>
                </a:solidFill>
                <a:latin typeface="+mn-lt"/>
              </a:rPr>
            </a:br>
            <a:r>
              <a:rPr lang="tr-TR" sz="2400" b="1" dirty="0" smtClean="0">
                <a:solidFill>
                  <a:srgbClr val="FF6600"/>
                </a:solidFill>
                <a:latin typeface="+mn-lt"/>
              </a:rPr>
              <a:t/>
            </a:r>
            <a:br>
              <a:rPr lang="tr-TR" sz="2400" b="1" dirty="0" smtClean="0">
                <a:solidFill>
                  <a:srgbClr val="FF6600"/>
                </a:solidFill>
                <a:latin typeface="+mn-lt"/>
              </a:rPr>
            </a:br>
            <a:endParaRPr lang="tr-TR" sz="2800" b="1" dirty="0">
              <a:solidFill>
                <a:srgbClr val="C00000"/>
              </a:solidFill>
              <a:latin typeface="+mn-lt"/>
            </a:endParaRPr>
          </a:p>
        </p:txBody>
      </p:sp>
      <p:sp>
        <p:nvSpPr>
          <p:cNvPr id="8" name="Content Placeholder 6"/>
          <p:cNvSpPr>
            <a:spLocks noGrp="1"/>
          </p:cNvSpPr>
          <p:nvPr>
            <p:ph sz="half" idx="1"/>
          </p:nvPr>
        </p:nvSpPr>
        <p:spPr>
          <a:xfrm>
            <a:off x="738318" y="1765177"/>
            <a:ext cx="5648834" cy="4525963"/>
          </a:xfrm>
        </p:spPr>
        <p:txBody>
          <a:bodyPr lIns="72000">
            <a:normAutofit/>
          </a:bodyPr>
          <a:lstStyle/>
          <a:p>
            <a:pPr marL="0" indent="0" algn="just">
              <a:buNone/>
            </a:pPr>
            <a:r>
              <a:rPr lang="tr-TR" b="1" dirty="0" smtClean="0">
                <a:solidFill>
                  <a:srgbClr val="C00000"/>
                </a:solidFill>
              </a:rPr>
              <a:t>İlk trafik kurallarımız (1913)</a:t>
            </a:r>
          </a:p>
          <a:p>
            <a:pPr marL="0" indent="0" algn="just">
              <a:buNone/>
            </a:pPr>
            <a:endParaRPr lang="tr-TR" b="1" dirty="0" smtClean="0">
              <a:solidFill>
                <a:srgbClr val="C00000"/>
              </a:solidFill>
            </a:endParaRPr>
          </a:p>
          <a:p>
            <a:pPr marL="457200" lvl="1" indent="0" algn="just">
              <a:buNone/>
            </a:pPr>
            <a:r>
              <a:rPr lang="tr-TR" b="1" dirty="0" smtClean="0">
                <a:solidFill>
                  <a:schemeClr val="tx1">
                    <a:lumMod val="95000"/>
                    <a:lumOff val="5000"/>
                  </a:schemeClr>
                </a:solidFill>
              </a:rPr>
              <a:t>Otomobiller kent içinde 10 kilometreyi geçemeyeceklerdir!</a:t>
            </a:r>
          </a:p>
          <a:p>
            <a:pPr marL="457200" lvl="1" indent="0" algn="just">
              <a:buNone/>
            </a:pPr>
            <a:endParaRPr lang="tr-TR" b="1" dirty="0" smtClean="0">
              <a:solidFill>
                <a:schemeClr val="tx1">
                  <a:lumMod val="95000"/>
                  <a:lumOff val="5000"/>
                </a:schemeClr>
              </a:solidFill>
            </a:endParaRPr>
          </a:p>
          <a:p>
            <a:pPr marL="457200" lvl="1" indent="0" algn="just">
              <a:buNone/>
            </a:pPr>
            <a:r>
              <a:rPr lang="tr-TR" b="1" dirty="0" smtClean="0">
                <a:solidFill>
                  <a:schemeClr val="tx1">
                    <a:lumMod val="95000"/>
                    <a:lumOff val="5000"/>
                  </a:schemeClr>
                </a:solidFill>
              </a:rPr>
              <a:t>Dar ve kalabalık yerlerde  bu hız at arabalarıyla eşit olacaktır!</a:t>
            </a:r>
          </a:p>
          <a:p>
            <a:pPr marL="457200" lvl="1" indent="0" algn="just">
              <a:buNone/>
            </a:pPr>
            <a:endParaRPr lang="tr-TR" b="1" dirty="0" smtClean="0">
              <a:solidFill>
                <a:schemeClr val="tx1">
                  <a:lumMod val="95000"/>
                  <a:lumOff val="5000"/>
                </a:schemeClr>
              </a:solidFill>
            </a:endParaRPr>
          </a:p>
          <a:p>
            <a:pPr marL="457200" lvl="1" indent="0" algn="just">
              <a:buNone/>
            </a:pPr>
            <a:r>
              <a:rPr lang="tr-TR" b="1" dirty="0" smtClean="0">
                <a:solidFill>
                  <a:schemeClr val="tx1">
                    <a:lumMod val="95000"/>
                    <a:lumOff val="5000"/>
                  </a:schemeClr>
                </a:solidFill>
              </a:rPr>
              <a:t>Kent dışında otomobillerin hızı saatte 30 kilometreyi geçemeyeceklerdir!  </a:t>
            </a:r>
          </a:p>
          <a:p>
            <a:pPr algn="just"/>
            <a:endParaRPr lang="tr-TR" sz="2400" b="1" dirty="0" smtClean="0">
              <a:ln w="12700">
                <a:solidFill>
                  <a:schemeClr val="tx2">
                    <a:satMod val="155000"/>
                  </a:schemeClr>
                </a:solidFill>
                <a:prstDash val="solid"/>
              </a:ln>
              <a:solidFill>
                <a:schemeClr val="tx1">
                  <a:lumMod val="95000"/>
                  <a:lumOff val="5000"/>
                </a:schemeClr>
              </a:solidFill>
            </a:endParaRPr>
          </a:p>
          <a:p>
            <a:pPr algn="just"/>
            <a:endParaRPr lang="tr-TR" sz="2400" dirty="0" smtClean="0">
              <a:solidFill>
                <a:schemeClr val="tx1">
                  <a:lumMod val="95000"/>
                  <a:lumOff val="5000"/>
                </a:schemeClr>
              </a:solidFill>
            </a:endParaRPr>
          </a:p>
          <a:p>
            <a:pPr algn="just"/>
            <a:endParaRPr lang="tr-TR" sz="2400" b="1" dirty="0" smtClean="0">
              <a:ln w="12700">
                <a:solidFill>
                  <a:schemeClr val="tx2">
                    <a:satMod val="155000"/>
                  </a:schemeClr>
                </a:solidFill>
                <a:prstDash val="solid"/>
              </a:ln>
              <a:solidFill>
                <a:schemeClr val="tx1">
                  <a:lumMod val="95000"/>
                  <a:lumOff val="5000"/>
                </a:schemeClr>
              </a:solidFill>
            </a:endParaRPr>
          </a:p>
        </p:txBody>
      </p:sp>
      <p:pic>
        <p:nvPicPr>
          <p:cNvPr id="9" name="Content Placeholder 9" descr="7059641_s.jpg"/>
          <p:cNvPicPr>
            <a:picLocks noChangeAspect="1"/>
          </p:cNvPicPr>
          <p:nvPr/>
        </p:nvPicPr>
        <p:blipFill>
          <a:blip r:embed="rId2" cstate="print"/>
          <a:stretch>
            <a:fillRect/>
          </a:stretch>
        </p:blipFill>
        <p:spPr>
          <a:xfrm>
            <a:off x="6987653" y="2002486"/>
            <a:ext cx="4523223" cy="3697737"/>
          </a:xfrm>
          <a:prstGeom prst="rect">
            <a:avLst/>
          </a:prstGeom>
        </p:spPr>
      </p:pic>
    </p:spTree>
    <p:extLst>
      <p:ext uri="{BB962C8B-B14F-4D97-AF65-F5344CB8AC3E}">
        <p14:creationId xmlns:p14="http://schemas.microsoft.com/office/powerpoint/2010/main" val="3901294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r>
              <a:rPr lang="tr-TR" dirty="0" smtClean="0"/>
              <a:t>3.41</a:t>
            </a:r>
            <a:endParaRPr lang="tr-TR" dirty="0"/>
          </a:p>
        </p:txBody>
      </p:sp>
      <p:sp>
        <p:nvSpPr>
          <p:cNvPr id="8" name="Dikdörtgen 7"/>
          <p:cNvSpPr/>
          <p:nvPr/>
        </p:nvSpPr>
        <p:spPr>
          <a:xfrm>
            <a:off x="343523" y="1192303"/>
            <a:ext cx="5697512" cy="5139869"/>
          </a:xfrm>
          <a:prstGeom prst="rect">
            <a:avLst/>
          </a:prstGeom>
        </p:spPr>
        <p:txBody>
          <a:bodyPr wrap="square">
            <a:spAutoFit/>
          </a:bodyPr>
          <a:lstStyle/>
          <a:p>
            <a:r>
              <a:rPr lang="tr-TR" sz="2800" b="1" dirty="0" smtClean="0"/>
              <a:t>3.4. Toplu Taşıma Aracında </a:t>
            </a:r>
            <a:r>
              <a:rPr lang="tr-TR" sz="2800" b="1" dirty="0"/>
              <a:t>Güvenli </a:t>
            </a:r>
            <a:r>
              <a:rPr lang="tr-TR" sz="2800" b="1" dirty="0" smtClean="0"/>
              <a:t>Yolculuk</a:t>
            </a:r>
          </a:p>
          <a:p>
            <a:pPr algn="just"/>
            <a:endParaRPr lang="tr-TR" sz="2400" b="1" dirty="0" smtClean="0"/>
          </a:p>
          <a:p>
            <a:pPr algn="just"/>
            <a:r>
              <a:rPr lang="tr-TR" sz="2400" b="1" dirty="0"/>
              <a:t>	</a:t>
            </a:r>
            <a:r>
              <a:rPr lang="tr-TR" sz="2400" b="1" dirty="0" smtClean="0"/>
              <a:t>Aracı </a:t>
            </a:r>
            <a:r>
              <a:rPr lang="tr-TR" sz="2400" b="1" dirty="0"/>
              <a:t>durakta ve yola en az 2 adım mesafede bekleyin. </a:t>
            </a:r>
          </a:p>
          <a:p>
            <a:pPr algn="just"/>
            <a:endParaRPr lang="tr-TR" sz="2400" b="1" dirty="0"/>
          </a:p>
          <a:p>
            <a:pPr algn="just"/>
            <a:r>
              <a:rPr lang="tr-TR" sz="2400" b="1" dirty="0" smtClean="0"/>
              <a:t>	Araç </a:t>
            </a:r>
            <a:r>
              <a:rPr lang="tr-TR" sz="2400" b="1" dirty="0"/>
              <a:t>tamamen durmadan binmeyin. </a:t>
            </a:r>
          </a:p>
          <a:p>
            <a:pPr algn="just"/>
            <a:endParaRPr lang="tr-TR" sz="2400" b="1" dirty="0"/>
          </a:p>
          <a:p>
            <a:pPr algn="just"/>
            <a:r>
              <a:rPr lang="tr-TR" sz="2400" b="1" dirty="0" smtClean="0"/>
              <a:t>	Binerken </a:t>
            </a:r>
            <a:r>
              <a:rPr lang="tr-TR" sz="2400" b="1" dirty="0"/>
              <a:t>saygılı olun: engellilere, küçük çocuklara, yaşlılara ve bayanlara öncelik verin. </a:t>
            </a:r>
          </a:p>
          <a:p>
            <a:endParaRPr lang="tr-TR" sz="2800" b="1" dirty="0" smtClean="0"/>
          </a:p>
          <a:p>
            <a:r>
              <a:rPr lang="tr-TR" sz="2800" b="1" dirty="0"/>
              <a:t> </a:t>
            </a:r>
            <a:r>
              <a:rPr lang="tr-TR" sz="2800" b="1" dirty="0" smtClean="0"/>
              <a:t>      </a:t>
            </a:r>
            <a:endParaRPr lang="tr-TR" sz="2800" b="1" dirty="0">
              <a:solidFill>
                <a:srgbClr val="C00000"/>
              </a:solidFill>
            </a:endParaRPr>
          </a:p>
        </p:txBody>
      </p:sp>
      <p:pic>
        <p:nvPicPr>
          <p:cNvPr id="7170"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491" y="1768253"/>
            <a:ext cx="5707018" cy="3478304"/>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6128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718279" y="935849"/>
            <a:ext cx="10734206" cy="5078313"/>
          </a:xfrm>
          <a:prstGeom prst="rect">
            <a:avLst/>
          </a:prstGeom>
        </p:spPr>
        <p:txBody>
          <a:bodyPr wrap="square">
            <a:spAutoFit/>
          </a:bodyPr>
          <a:lstStyle/>
          <a:p>
            <a:r>
              <a:rPr lang="tr-TR" sz="2800" b="1" dirty="0" smtClean="0"/>
              <a:t>3.4. Toplu Taşıma Aracında </a:t>
            </a:r>
            <a:r>
              <a:rPr lang="tr-TR" sz="2800" b="1" dirty="0"/>
              <a:t>Güvenli </a:t>
            </a:r>
            <a:r>
              <a:rPr lang="tr-TR" sz="2800" b="1" dirty="0" smtClean="0"/>
              <a:t>Yolculuk</a:t>
            </a:r>
          </a:p>
          <a:p>
            <a:r>
              <a:rPr lang="tr-TR" sz="2800" b="1" dirty="0" smtClean="0">
                <a:solidFill>
                  <a:srgbClr val="C00000"/>
                </a:solidFill>
              </a:rPr>
              <a:t>	Toplu Taşıma Aracı İçerisinde</a:t>
            </a:r>
          </a:p>
          <a:p>
            <a:pPr marL="342900" indent="-342900">
              <a:buFont typeface="Wingdings" panose="05000000000000000000" pitchFamily="2" charset="2"/>
              <a:buChar char="§"/>
            </a:pPr>
            <a:r>
              <a:rPr lang="tr-TR" sz="2400" b="1" dirty="0" smtClean="0">
                <a:solidFill>
                  <a:schemeClr val="tx1">
                    <a:lumMod val="95000"/>
                    <a:lumOff val="5000"/>
                  </a:schemeClr>
                </a:solidFill>
              </a:rPr>
              <a:t>Araçta </a:t>
            </a:r>
            <a:r>
              <a:rPr lang="tr-TR" sz="2400" b="1" dirty="0">
                <a:solidFill>
                  <a:schemeClr val="tx1">
                    <a:lumMod val="95000"/>
                    <a:lumOff val="5000"/>
                  </a:schemeClr>
                </a:solidFill>
              </a:rPr>
              <a:t>oturacak yer varsa mutlaka </a:t>
            </a:r>
            <a:r>
              <a:rPr lang="tr-TR" sz="2400" b="1" dirty="0" smtClean="0">
                <a:solidFill>
                  <a:schemeClr val="tx1">
                    <a:lumMod val="95000"/>
                    <a:lumOff val="5000"/>
                  </a:schemeClr>
                </a:solidFill>
              </a:rPr>
              <a:t>oturun! </a:t>
            </a:r>
          </a:p>
          <a:p>
            <a:pPr marL="342900" indent="-342900">
              <a:buFont typeface="Wingdings" panose="05000000000000000000" pitchFamily="2" charset="2"/>
              <a:buChar char="§"/>
            </a:pPr>
            <a:endParaRPr lang="tr-TR" sz="2400" b="1" dirty="0" smtClean="0">
              <a:solidFill>
                <a:schemeClr val="tx1">
                  <a:lumMod val="95000"/>
                  <a:lumOff val="5000"/>
                </a:schemeClr>
              </a:solidFill>
            </a:endParaRPr>
          </a:p>
          <a:p>
            <a:pPr marL="342900" indent="-342900">
              <a:buFont typeface="Wingdings" panose="05000000000000000000" pitchFamily="2" charset="2"/>
              <a:buChar char="§"/>
            </a:pPr>
            <a:r>
              <a:rPr lang="tr-TR" sz="2400" b="1" dirty="0" smtClean="0">
                <a:solidFill>
                  <a:schemeClr val="tx1">
                    <a:lumMod val="95000"/>
                    <a:lumOff val="5000"/>
                  </a:schemeClr>
                </a:solidFill>
              </a:rPr>
              <a:t>Ayakta yolculuk yapıyorsanız mutlaka </a:t>
            </a:r>
            <a:r>
              <a:rPr lang="tr-TR" sz="2400" b="1" dirty="0">
                <a:solidFill>
                  <a:schemeClr val="tx1">
                    <a:lumMod val="95000"/>
                    <a:lumOff val="5000"/>
                  </a:schemeClr>
                </a:solidFill>
              </a:rPr>
              <a:t>uygun tutma yerlerinden tutunarak yolculuk </a:t>
            </a:r>
            <a:r>
              <a:rPr lang="tr-TR" sz="2400" b="1" dirty="0" smtClean="0">
                <a:solidFill>
                  <a:schemeClr val="tx1">
                    <a:lumMod val="95000"/>
                    <a:lumOff val="5000"/>
                  </a:schemeClr>
                </a:solidFill>
              </a:rPr>
              <a:t>yapın</a:t>
            </a:r>
            <a:r>
              <a:rPr lang="tr-TR" sz="2400" b="1" dirty="0">
                <a:solidFill>
                  <a:schemeClr val="tx1">
                    <a:lumMod val="95000"/>
                    <a:lumOff val="5000"/>
                  </a:schemeClr>
                </a:solidFill>
              </a:rPr>
              <a:t>!</a:t>
            </a:r>
            <a:endParaRPr lang="tr-TR" sz="2400" b="1" dirty="0" smtClean="0">
              <a:solidFill>
                <a:schemeClr val="tx1">
                  <a:lumMod val="95000"/>
                  <a:lumOff val="5000"/>
                </a:schemeClr>
              </a:solidFill>
            </a:endParaRPr>
          </a:p>
          <a:p>
            <a:endParaRPr lang="tr-TR" sz="2400" b="1" dirty="0">
              <a:solidFill>
                <a:schemeClr val="tx1">
                  <a:lumMod val="95000"/>
                  <a:lumOff val="5000"/>
                </a:schemeClr>
              </a:solidFill>
            </a:endParaRPr>
          </a:p>
          <a:p>
            <a:pPr marL="342900" indent="-342900">
              <a:buFont typeface="Wingdings" panose="05000000000000000000" pitchFamily="2" charset="2"/>
              <a:buChar char="§"/>
            </a:pPr>
            <a:r>
              <a:rPr lang="tr-TR" sz="2400" b="1" dirty="0">
                <a:solidFill>
                  <a:schemeClr val="tx1">
                    <a:lumMod val="95000"/>
                    <a:lumOff val="5000"/>
                  </a:schemeClr>
                </a:solidFill>
              </a:rPr>
              <a:t>Yaşlılara ve bayanlara yer </a:t>
            </a:r>
            <a:r>
              <a:rPr lang="tr-TR" sz="2400" b="1" dirty="0" smtClean="0">
                <a:solidFill>
                  <a:schemeClr val="tx1">
                    <a:lumMod val="95000"/>
                    <a:lumOff val="5000"/>
                  </a:schemeClr>
                </a:solidFill>
              </a:rPr>
              <a:t>verin</a:t>
            </a:r>
            <a:r>
              <a:rPr lang="tr-TR" sz="2400" b="1" dirty="0">
                <a:solidFill>
                  <a:schemeClr val="tx1">
                    <a:lumMod val="95000"/>
                    <a:lumOff val="5000"/>
                  </a:schemeClr>
                </a:solidFill>
              </a:rPr>
              <a:t>!</a:t>
            </a:r>
            <a:endParaRPr lang="tr-TR" sz="2400" b="1" dirty="0" smtClean="0">
              <a:solidFill>
                <a:schemeClr val="tx1">
                  <a:lumMod val="95000"/>
                  <a:lumOff val="5000"/>
                </a:schemeClr>
              </a:solidFill>
            </a:endParaRPr>
          </a:p>
          <a:p>
            <a:pPr marL="342900" indent="-342900">
              <a:buFont typeface="Wingdings" panose="05000000000000000000" pitchFamily="2" charset="2"/>
              <a:buChar char="§"/>
            </a:pPr>
            <a:endParaRPr lang="tr-TR" sz="2400" b="1" dirty="0">
              <a:solidFill>
                <a:schemeClr val="tx1">
                  <a:lumMod val="95000"/>
                  <a:lumOff val="5000"/>
                </a:schemeClr>
              </a:solidFill>
            </a:endParaRPr>
          </a:p>
          <a:p>
            <a:pPr marL="342900" indent="-342900">
              <a:buFont typeface="Wingdings" panose="05000000000000000000" pitchFamily="2" charset="2"/>
              <a:buChar char="§"/>
            </a:pPr>
            <a:r>
              <a:rPr lang="tr-TR" sz="2400" b="1" dirty="0" smtClean="0">
                <a:solidFill>
                  <a:schemeClr val="tx1">
                    <a:lumMod val="95000"/>
                    <a:lumOff val="5000"/>
                  </a:schemeClr>
                </a:solidFill>
              </a:rPr>
              <a:t>Aracın </a:t>
            </a:r>
            <a:r>
              <a:rPr lang="tr-TR" sz="2400" b="1" dirty="0">
                <a:solidFill>
                  <a:schemeClr val="tx1">
                    <a:lumMod val="95000"/>
                    <a:lumOff val="5000"/>
                  </a:schemeClr>
                </a:solidFill>
              </a:rPr>
              <a:t>içerisini kirletmeyin, koltuklara zarar vermeyin</a:t>
            </a:r>
            <a:r>
              <a:rPr lang="tr-TR" sz="2400" b="1" dirty="0" smtClean="0">
                <a:solidFill>
                  <a:schemeClr val="tx1">
                    <a:lumMod val="95000"/>
                    <a:lumOff val="5000"/>
                  </a:schemeClr>
                </a:solidFill>
              </a:rPr>
              <a:t>!</a:t>
            </a:r>
          </a:p>
          <a:p>
            <a:pPr marL="342900" indent="-342900">
              <a:buFont typeface="Wingdings" panose="05000000000000000000" pitchFamily="2" charset="2"/>
              <a:buChar char="§"/>
            </a:pPr>
            <a:endParaRPr lang="tr-TR" sz="2400" b="1" dirty="0">
              <a:solidFill>
                <a:schemeClr val="tx1">
                  <a:lumMod val="95000"/>
                  <a:lumOff val="5000"/>
                </a:schemeClr>
              </a:solidFill>
            </a:endParaRPr>
          </a:p>
          <a:p>
            <a:pPr marL="342900" indent="-342900">
              <a:buFont typeface="Wingdings" panose="05000000000000000000" pitchFamily="2" charset="2"/>
              <a:buChar char="§"/>
            </a:pPr>
            <a:r>
              <a:rPr lang="tr-TR" sz="2400" b="1" dirty="0">
                <a:solidFill>
                  <a:schemeClr val="tx1">
                    <a:lumMod val="95000"/>
                    <a:lumOff val="5000"/>
                  </a:schemeClr>
                </a:solidFill>
              </a:rPr>
              <a:t>Yüksek sesle müzik </a:t>
            </a:r>
            <a:r>
              <a:rPr lang="tr-TR" sz="2400" b="1" dirty="0" smtClean="0">
                <a:solidFill>
                  <a:schemeClr val="tx1">
                    <a:lumMod val="95000"/>
                    <a:lumOff val="5000"/>
                  </a:schemeClr>
                </a:solidFill>
              </a:rPr>
              <a:t>dinlemeyin ve yüksek </a:t>
            </a:r>
            <a:r>
              <a:rPr lang="tr-TR" sz="2400" b="1" dirty="0">
                <a:solidFill>
                  <a:schemeClr val="tx1">
                    <a:lumMod val="95000"/>
                    <a:lumOff val="5000"/>
                  </a:schemeClr>
                </a:solidFill>
              </a:rPr>
              <a:t>sesle konuşmayın!</a:t>
            </a:r>
          </a:p>
          <a:p>
            <a:endParaRPr lang="tr-TR" sz="2800" b="1" dirty="0">
              <a:solidFill>
                <a:srgbClr val="C00000"/>
              </a:solidFill>
            </a:endParaRPr>
          </a:p>
        </p:txBody>
      </p:sp>
    </p:spTree>
    <p:extLst>
      <p:ext uri="{BB962C8B-B14F-4D97-AF65-F5344CB8AC3E}">
        <p14:creationId xmlns:p14="http://schemas.microsoft.com/office/powerpoint/2010/main" val="7102019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9779" y="1025789"/>
            <a:ext cx="6682663" cy="954107"/>
          </a:xfrm>
          <a:prstGeom prst="rect">
            <a:avLst/>
          </a:prstGeom>
        </p:spPr>
        <p:txBody>
          <a:bodyPr wrap="none">
            <a:spAutoFit/>
          </a:bodyPr>
          <a:lstStyle/>
          <a:p>
            <a:r>
              <a:rPr lang="tr-TR" sz="2800" b="1" dirty="0"/>
              <a:t>3.4. Toplu Taşıma Aracında Güvenli </a:t>
            </a:r>
            <a:r>
              <a:rPr lang="tr-TR" sz="2800" b="1" dirty="0" smtClean="0"/>
              <a:t>Yolculuk</a:t>
            </a:r>
          </a:p>
          <a:p>
            <a:r>
              <a:rPr lang="tr-TR" sz="2800" b="1" dirty="0" smtClean="0">
                <a:solidFill>
                  <a:srgbClr val="C00000"/>
                </a:solidFill>
              </a:rPr>
              <a:t>Toplu Taşıma Aracından İniş</a:t>
            </a:r>
            <a:endParaRPr lang="tr-TR" sz="2800" b="1" dirty="0">
              <a:solidFill>
                <a:srgbClr val="C00000"/>
              </a:solidFill>
            </a:endParaRPr>
          </a:p>
        </p:txBody>
      </p:sp>
      <p:sp>
        <p:nvSpPr>
          <p:cNvPr id="6" name="Dikdörtgen 5"/>
          <p:cNvSpPr/>
          <p:nvPr/>
        </p:nvSpPr>
        <p:spPr>
          <a:xfrm>
            <a:off x="1264171" y="2214877"/>
            <a:ext cx="10227244" cy="3785652"/>
          </a:xfrm>
          <a:prstGeom prst="rect">
            <a:avLst/>
          </a:prstGeom>
        </p:spPr>
        <p:txBody>
          <a:bodyPr wrap="square">
            <a:spAutoFit/>
          </a:bodyPr>
          <a:lstStyle/>
          <a:p>
            <a:pPr marL="457200" indent="-457200" algn="just">
              <a:buAutoNum type="arabicPeriod"/>
            </a:pPr>
            <a:r>
              <a:rPr lang="tr-TR" sz="2400" b="1" dirty="0" smtClean="0"/>
              <a:t>İneceğiniz </a:t>
            </a:r>
            <a:r>
              <a:rPr lang="tr-TR" sz="2400" b="1" dirty="0"/>
              <a:t>durağa gelmeden önce aracın iniş kapısına yaklaşın</a:t>
            </a:r>
            <a:r>
              <a:rPr lang="tr-TR" sz="2400" b="1" dirty="0" smtClean="0"/>
              <a:t>.</a:t>
            </a:r>
          </a:p>
          <a:p>
            <a:pPr marL="457200" indent="-457200" algn="just">
              <a:buAutoNum type="arabicPeriod"/>
            </a:pPr>
            <a:endParaRPr lang="tr-TR" sz="2400" b="1" dirty="0"/>
          </a:p>
          <a:p>
            <a:pPr algn="just"/>
            <a:r>
              <a:rPr lang="tr-TR" sz="2400" b="1" dirty="0" smtClean="0"/>
              <a:t>2. İneceğiniz </a:t>
            </a:r>
            <a:r>
              <a:rPr lang="tr-TR" sz="2400" b="1" dirty="0"/>
              <a:t>yeri şoföre söyleyin, ya da varsa iniş düğmesine basın</a:t>
            </a:r>
            <a:r>
              <a:rPr lang="tr-TR" sz="2400" b="1" dirty="0" smtClean="0"/>
              <a:t>.</a:t>
            </a:r>
          </a:p>
          <a:p>
            <a:pPr algn="just"/>
            <a:endParaRPr lang="tr-TR" sz="2400" b="1" dirty="0"/>
          </a:p>
          <a:p>
            <a:pPr marL="457200" indent="-457200" algn="just">
              <a:buAutoNum type="arabicPeriod" startAt="3"/>
            </a:pPr>
            <a:r>
              <a:rPr lang="tr-TR" sz="2400" b="1" dirty="0" smtClean="0"/>
              <a:t>Aracın </a:t>
            </a:r>
            <a:r>
              <a:rPr lang="tr-TR" sz="2400" b="1" dirty="0"/>
              <a:t>tam olarak durduğundan emin olun</a:t>
            </a:r>
            <a:r>
              <a:rPr lang="tr-TR" sz="2400" b="1" dirty="0" smtClean="0"/>
              <a:t>.</a:t>
            </a:r>
          </a:p>
          <a:p>
            <a:pPr marL="457200" indent="-457200" algn="just">
              <a:buAutoNum type="arabicPeriod" startAt="3"/>
            </a:pPr>
            <a:endParaRPr lang="tr-TR" sz="2400" b="1" dirty="0"/>
          </a:p>
          <a:p>
            <a:pPr algn="just"/>
            <a:r>
              <a:rPr lang="tr-TR" sz="2400" b="1" dirty="0"/>
              <a:t>4. Tutunarak ve acele etmeden inin. </a:t>
            </a:r>
            <a:endParaRPr lang="tr-TR" sz="2400" b="1" dirty="0" smtClean="0"/>
          </a:p>
          <a:p>
            <a:pPr algn="just"/>
            <a:endParaRPr lang="tr-TR" sz="2400" b="1" dirty="0"/>
          </a:p>
          <a:p>
            <a:pPr algn="just"/>
            <a:r>
              <a:rPr lang="tr-TR" sz="2400" b="1" dirty="0"/>
              <a:t>5. Karşıya geçecekseniz kesinlikle aracın önünden geçmeyin. Aracın arkasından geçin ya da hareket edip uzaklaşmasını bekleyin. </a:t>
            </a:r>
          </a:p>
        </p:txBody>
      </p:sp>
    </p:spTree>
    <p:extLst>
      <p:ext uri="{BB962C8B-B14F-4D97-AF65-F5344CB8AC3E}">
        <p14:creationId xmlns:p14="http://schemas.microsoft.com/office/powerpoint/2010/main" val="17256704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013733" y="1545488"/>
            <a:ext cx="9899422" cy="18158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4000" b="1" dirty="0" smtClean="0">
                <a:ln/>
                <a:solidFill>
                  <a:srgbClr val="C00000"/>
                </a:solidFill>
              </a:rPr>
              <a:t>BÖLÜM-4</a:t>
            </a:r>
          </a:p>
          <a:p>
            <a:pPr algn="ctr"/>
            <a:endParaRPr lang="tr-TR" sz="4000" b="1" dirty="0" smtClean="0">
              <a:ln/>
              <a:solidFill>
                <a:srgbClr val="C00000"/>
              </a:solidFill>
            </a:endParaRPr>
          </a:p>
          <a:p>
            <a:pPr algn="ctr"/>
            <a:r>
              <a:rPr lang="tr-TR" sz="3200" b="1" dirty="0" smtClean="0">
                <a:ln/>
              </a:rPr>
              <a:t>4. </a:t>
            </a:r>
            <a:r>
              <a:rPr lang="tr-TR" sz="3200" b="1" cap="none" spc="0" dirty="0" smtClean="0">
                <a:ln/>
                <a:effectLst/>
              </a:rPr>
              <a:t>Güvenli Oyun Alanları</a:t>
            </a:r>
          </a:p>
        </p:txBody>
      </p:sp>
      <p:pic>
        <p:nvPicPr>
          <p:cNvPr id="1026" name="Picture 2" descr="oyun bahçesi p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5021" y="3188441"/>
            <a:ext cx="4892745" cy="3669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261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497988" y="826406"/>
            <a:ext cx="10794125" cy="163121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smtClean="0">
                <a:ln/>
              </a:rPr>
              <a:t>4. Güvenli Oyun alanları</a:t>
            </a:r>
          </a:p>
          <a:p>
            <a:pPr algn="just"/>
            <a:r>
              <a:rPr lang="tr-TR" sz="2800" b="1" dirty="0">
                <a:ln/>
              </a:rPr>
              <a:t>	</a:t>
            </a:r>
            <a:r>
              <a:rPr lang="tr-TR" sz="2400" b="1" dirty="0" smtClean="0">
                <a:ln/>
              </a:rPr>
              <a:t>Kaldırımlar ve taşıt yolları asla oyun alanları olarak kullanılmamalıdır.</a:t>
            </a:r>
            <a:endParaRPr lang="tr-TR" sz="2800" b="1" dirty="0" smtClean="0">
              <a:ln/>
            </a:endParaRPr>
          </a:p>
          <a:p>
            <a:r>
              <a:rPr lang="tr-TR" sz="2000" b="1" cap="none" spc="0" dirty="0" smtClean="0">
                <a:ln/>
                <a:effectLst/>
              </a:rPr>
              <a:t>	</a:t>
            </a:r>
          </a:p>
          <a:p>
            <a:r>
              <a:rPr lang="tr-TR" sz="2400" b="1" dirty="0">
                <a:ln/>
              </a:rPr>
              <a:t>	</a:t>
            </a:r>
            <a:endParaRPr lang="tr-TR" sz="2000" b="1" cap="none" spc="0" dirty="0">
              <a:ln/>
              <a:effectLst/>
            </a:endParaRPr>
          </a:p>
        </p:txBody>
      </p:sp>
      <p:pic>
        <p:nvPicPr>
          <p:cNvPr id="9218" name="Picture 2" descr="İ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328" y="1951710"/>
            <a:ext cx="4673619" cy="3505215"/>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9220" name="Picture 4" descr="bahçe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978" y="1942323"/>
            <a:ext cx="4686135" cy="3514602"/>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5062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224628" y="910223"/>
            <a:ext cx="11075404" cy="298543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4000" b="1" dirty="0" smtClean="0">
                <a:ln/>
                <a:solidFill>
                  <a:srgbClr val="C00000"/>
                </a:solidFill>
              </a:rPr>
              <a:t>BÖLÜM-5</a:t>
            </a:r>
          </a:p>
          <a:p>
            <a:pPr algn="ctr"/>
            <a:endParaRPr lang="tr-TR" sz="4000" b="1" dirty="0" smtClean="0">
              <a:ln/>
              <a:solidFill>
                <a:srgbClr val="C00000"/>
              </a:solidFill>
            </a:endParaRPr>
          </a:p>
          <a:p>
            <a:pPr algn="ctr"/>
            <a:r>
              <a:rPr lang="tr-TR" sz="3200" b="1" dirty="0" smtClean="0">
                <a:ln/>
                <a:solidFill>
                  <a:schemeClr val="accent1">
                    <a:lumMod val="75000"/>
                  </a:schemeClr>
                </a:solidFill>
              </a:rPr>
              <a:t>	</a:t>
            </a:r>
            <a:r>
              <a:rPr lang="tr-TR" sz="2800" b="1" dirty="0" smtClean="0">
                <a:ln/>
              </a:rPr>
              <a:t>Bisiklet, Paten ve Kaykay Kullanırken Uyulması Gereken</a:t>
            </a:r>
          </a:p>
          <a:p>
            <a:pPr algn="ctr"/>
            <a:r>
              <a:rPr lang="tr-TR" sz="2800" b="1" dirty="0" smtClean="0">
                <a:ln/>
              </a:rPr>
              <a:t> Temel Kurallar</a:t>
            </a:r>
            <a:endParaRPr lang="tr-TR" sz="3200" b="1" dirty="0" smtClean="0">
              <a:ln/>
            </a:endParaRPr>
          </a:p>
          <a:p>
            <a:pPr algn="ct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pic>
        <p:nvPicPr>
          <p:cNvPr id="2050" name="Picture 2" descr="ride bike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775" y="3334481"/>
            <a:ext cx="6258873" cy="319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7120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kateboarding p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5569" y="3451463"/>
            <a:ext cx="4020639" cy="3270012"/>
          </a:xfrm>
          <a:prstGeom prst="rect">
            <a:avLst/>
          </a:prstGeom>
          <a:noFill/>
          <a:extLst>
            <a:ext uri="{909E8E84-426E-40DD-AFC4-6F175D3DCCD1}">
              <a14:hiddenFill xmlns:a14="http://schemas.microsoft.com/office/drawing/2010/main">
                <a:solidFill>
                  <a:srgbClr val="FFFFFF"/>
                </a:solidFill>
              </a14:hiddenFill>
            </a:ext>
          </a:extLst>
        </p:spPr>
      </p:pic>
      <p:sp>
        <p:nvSpPr>
          <p:cNvPr id="4" name="Slayt Numarası Yer Tutucusu 3"/>
          <p:cNvSpPr>
            <a:spLocks noGrp="1"/>
          </p:cNvSpPr>
          <p:nvPr>
            <p:ph type="sldNum" sz="quarter" idx="12"/>
          </p:nvPr>
        </p:nvSpPr>
        <p:spPr/>
        <p:txBody>
          <a:bodyPr/>
          <a:lstStyle/>
          <a:p>
            <a:fld id="{615636D3-C059-43F3-B6E8-B3A70B5A0292}" type="slidenum">
              <a:rPr lang="tr-TR" smtClean="0"/>
              <a:t>56</a:t>
            </a:fld>
            <a:endParaRPr lang="tr-TR"/>
          </a:p>
        </p:txBody>
      </p:sp>
      <p:sp>
        <p:nvSpPr>
          <p:cNvPr id="5" name="Rectangle 1"/>
          <p:cNvSpPr>
            <a:spLocks noChangeArrowheads="1"/>
          </p:cNvSpPr>
          <p:nvPr/>
        </p:nvSpPr>
        <p:spPr bwMode="auto">
          <a:xfrm>
            <a:off x="674935" y="1061475"/>
            <a:ext cx="9766773"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tabLst/>
            </a:pPr>
            <a:r>
              <a:rPr kumimoji="0" lang="tr-TR" sz="2800" b="1" u="none" strike="noStrike" cap="none" normalizeH="0" baseline="0" dirty="0" smtClean="0">
                <a:ln>
                  <a:noFill/>
                </a:ln>
                <a:effectLst/>
                <a:ea typeface="Times New Roman" pitchFamily="18" charset="0"/>
                <a:cs typeface="Calibri" pitchFamily="34" charset="0"/>
              </a:rPr>
              <a:t>Bisiklet, Kaykay ve Paten </a:t>
            </a:r>
            <a:r>
              <a:rPr lang="tr-TR" sz="2800" b="1" dirty="0">
                <a:ea typeface="Times New Roman" pitchFamily="18" charset="0"/>
                <a:cs typeface="Calibri" pitchFamily="34" charset="0"/>
              </a:rPr>
              <a:t>K</a:t>
            </a:r>
            <a:r>
              <a:rPr kumimoji="0" lang="tr-TR" sz="2800" b="1" u="none" strike="noStrike" cap="none" normalizeH="0" baseline="0" dirty="0" smtClean="0">
                <a:ln>
                  <a:noFill/>
                </a:ln>
                <a:effectLst/>
                <a:ea typeface="Times New Roman" pitchFamily="18" charset="0"/>
                <a:cs typeface="Calibri" pitchFamily="34" charset="0"/>
              </a:rPr>
              <a:t>ullanırken </a:t>
            </a:r>
            <a:r>
              <a:rPr lang="tr-TR" sz="2800" b="1" dirty="0">
                <a:ea typeface="Times New Roman" pitchFamily="18" charset="0"/>
                <a:cs typeface="Calibri" pitchFamily="34" charset="0"/>
              </a:rPr>
              <a:t>N</a:t>
            </a:r>
            <a:r>
              <a:rPr kumimoji="0" lang="tr-TR" sz="2800" b="1" u="none" strike="noStrike" cap="none" normalizeH="0" baseline="0" dirty="0" smtClean="0">
                <a:ln>
                  <a:noFill/>
                </a:ln>
                <a:effectLst/>
                <a:ea typeface="Times New Roman" pitchFamily="18" charset="0"/>
                <a:cs typeface="Calibri" pitchFamily="34" charset="0"/>
              </a:rPr>
              <a:t>elere </a:t>
            </a:r>
            <a:r>
              <a:rPr lang="tr-TR" sz="2800" b="1" dirty="0">
                <a:ea typeface="Times New Roman" pitchFamily="18" charset="0"/>
                <a:cs typeface="Calibri" pitchFamily="34" charset="0"/>
              </a:rPr>
              <a:t>D</a:t>
            </a:r>
            <a:r>
              <a:rPr kumimoji="0" lang="tr-TR" sz="2800" b="1" u="none" strike="noStrike" cap="none" normalizeH="0" baseline="0" dirty="0" smtClean="0">
                <a:ln>
                  <a:noFill/>
                </a:ln>
                <a:effectLst/>
                <a:ea typeface="Times New Roman" pitchFamily="18" charset="0"/>
                <a:cs typeface="Calibri" pitchFamily="34" charset="0"/>
              </a:rPr>
              <a:t>ikkat </a:t>
            </a:r>
            <a:r>
              <a:rPr lang="tr-TR" sz="2800" b="1" dirty="0">
                <a:ea typeface="Times New Roman" pitchFamily="18" charset="0"/>
                <a:cs typeface="Calibri" pitchFamily="34" charset="0"/>
              </a:rPr>
              <a:t>E</a:t>
            </a:r>
            <a:r>
              <a:rPr kumimoji="0" lang="tr-TR" sz="2800" b="1" u="none" strike="noStrike" cap="none" normalizeH="0" baseline="0" dirty="0" smtClean="0">
                <a:ln>
                  <a:noFill/>
                </a:ln>
                <a:effectLst/>
                <a:ea typeface="Times New Roman" pitchFamily="18" charset="0"/>
                <a:cs typeface="Calibri" pitchFamily="34" charset="0"/>
              </a:rPr>
              <a:t>deriz?</a:t>
            </a:r>
            <a:endParaRPr kumimoji="0" lang="tr-TR" sz="2800" b="1" u="none" strike="noStrike" cap="none" normalizeH="0" baseline="0" dirty="0" smtClean="0">
              <a:ln>
                <a:noFill/>
              </a:ln>
              <a:effectLst/>
            </a:endParaRPr>
          </a:p>
          <a:p>
            <a:pPr marL="342900" marR="0" lvl="0" indent="-342900" algn="just"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kumimoji="0" lang="tr-TR" sz="2400" b="1" u="none" strike="noStrike" cap="none" normalizeH="0" baseline="0" dirty="0" smtClean="0">
                <a:ln>
                  <a:noFill/>
                </a:ln>
                <a:effectLst/>
                <a:ea typeface="Times New Roman" pitchFamily="18" charset="0"/>
                <a:cs typeface="Times New Roman" pitchFamily="18" charset="0"/>
              </a:rPr>
              <a:t>Mutlaka kask ve diğer koruyucu donanımlar kullanılmalıdır.</a:t>
            </a:r>
          </a:p>
          <a:p>
            <a:pPr marL="342900" marR="0" lvl="0" indent="-342900" algn="just"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tr-TR" sz="2400" b="1" dirty="0" smtClean="0">
                <a:ea typeface="Times New Roman" pitchFamily="18" charset="0"/>
                <a:cs typeface="Times New Roman" pitchFamily="18" charset="0"/>
              </a:rPr>
              <a:t>Kullanmadan önce bu araçların gerekli güvenlik kontrolleri yapılmalı, gerekli güvenlik kontrollerinden sonra kullanmalıyız.</a:t>
            </a:r>
          </a:p>
          <a:p>
            <a:pPr marL="342900" marR="0" lvl="0" indent="-342900" algn="just"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kumimoji="0" lang="tr-TR" sz="2400" b="1" u="none" strike="noStrike" cap="none" normalizeH="0" baseline="0" dirty="0" smtClean="0">
                <a:ln>
                  <a:noFill/>
                </a:ln>
                <a:effectLst/>
                <a:ea typeface="Times New Roman" pitchFamily="18" charset="0"/>
                <a:cs typeface="Times New Roman" pitchFamily="18" charset="0"/>
              </a:rPr>
              <a:t>11</a:t>
            </a:r>
            <a:r>
              <a:rPr kumimoji="0" lang="tr-TR" sz="2400" b="1" u="none" strike="noStrike" cap="none" normalizeH="0" dirty="0" smtClean="0">
                <a:ln>
                  <a:noFill/>
                </a:ln>
                <a:effectLst/>
                <a:ea typeface="Times New Roman" pitchFamily="18" charset="0"/>
                <a:cs typeface="Times New Roman" pitchFamily="18" charset="0"/>
              </a:rPr>
              <a:t> Yaşını doldurmadan trafik ortamında bu araçları</a:t>
            </a:r>
            <a:r>
              <a:rPr lang="tr-TR" sz="2400" b="1" dirty="0" smtClean="0">
                <a:ea typeface="Times New Roman" pitchFamily="18" charset="0"/>
                <a:cs typeface="Times New Roman" pitchFamily="18" charset="0"/>
              </a:rPr>
              <a:t> </a:t>
            </a:r>
            <a:r>
              <a:rPr lang="tr-TR" sz="2400" b="1" dirty="0">
                <a:ea typeface="Times New Roman" pitchFamily="18" charset="0"/>
                <a:cs typeface="Times New Roman" pitchFamily="18" charset="0"/>
              </a:rPr>
              <a:t>k</a:t>
            </a:r>
            <a:r>
              <a:rPr lang="tr-TR" sz="2400" b="1" baseline="0" dirty="0" smtClean="0">
                <a:ea typeface="Times New Roman" pitchFamily="18" charset="0"/>
                <a:cs typeface="Times New Roman" pitchFamily="18" charset="0"/>
              </a:rPr>
              <a:t>ullanmamalıyız.</a:t>
            </a:r>
            <a:endParaRPr kumimoji="0" lang="tr-TR" sz="2400" b="1" u="none" strike="noStrike" cap="none" normalizeH="0" baseline="0" dirty="0" smtClean="0">
              <a:ln>
                <a:noFill/>
              </a:ln>
              <a:effectLst/>
              <a:ea typeface="Times New Roman" pitchFamily="18" charset="0"/>
              <a:cs typeface="Times New Roman" pitchFamily="18" charset="0"/>
            </a:endParaRPr>
          </a:p>
        </p:txBody>
      </p:sp>
      <p:pic>
        <p:nvPicPr>
          <p:cNvPr id="3076" name="Picture 4"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013812" y="3451463"/>
            <a:ext cx="3193576" cy="315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629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ya10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6868" y="965634"/>
            <a:ext cx="11323349" cy="5486400"/>
          </a:xfrm>
          <a:prstGeom prst="rect">
            <a:avLst/>
          </a:prstGeom>
        </p:spPr>
      </p:pic>
    </p:spTree>
    <p:extLst>
      <p:ext uri="{BB962C8B-B14F-4D97-AF65-F5344CB8AC3E}">
        <p14:creationId xmlns:p14="http://schemas.microsoft.com/office/powerpoint/2010/main" val="29057913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58</a:t>
            </a:fld>
            <a:endParaRPr lang="tr-TR"/>
          </a:p>
        </p:txBody>
      </p:sp>
      <p:sp>
        <p:nvSpPr>
          <p:cNvPr id="5" name="Rectangle 1"/>
          <p:cNvSpPr>
            <a:spLocks noChangeArrowheads="1"/>
          </p:cNvSpPr>
          <p:nvPr/>
        </p:nvSpPr>
        <p:spPr bwMode="auto">
          <a:xfrm>
            <a:off x="453923" y="1045793"/>
            <a:ext cx="1111937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ts val="600"/>
              </a:spcBef>
              <a:spcAft>
                <a:spcPts val="600"/>
              </a:spcAft>
              <a:buClrTx/>
              <a:buSzTx/>
              <a:tabLst/>
            </a:pPr>
            <a:r>
              <a:rPr kumimoji="0" lang="tr-TR" sz="2800" b="1" u="none" strike="noStrike" cap="none" normalizeH="0" baseline="0" dirty="0" smtClean="0">
                <a:ln>
                  <a:noFill/>
                </a:ln>
                <a:effectLst/>
                <a:ea typeface="Times New Roman" pitchFamily="18" charset="0"/>
                <a:cs typeface="Calibri" pitchFamily="34" charset="0"/>
              </a:rPr>
              <a:t>Bisiklet, Kaykay ve Paten </a:t>
            </a:r>
            <a:r>
              <a:rPr lang="tr-TR" sz="2800" b="1" dirty="0">
                <a:ea typeface="Times New Roman" pitchFamily="18" charset="0"/>
                <a:cs typeface="Calibri" pitchFamily="34" charset="0"/>
              </a:rPr>
              <a:t>K</a:t>
            </a:r>
            <a:r>
              <a:rPr kumimoji="0" lang="tr-TR" sz="2800" b="1" u="none" strike="noStrike" cap="none" normalizeH="0" baseline="0" dirty="0" smtClean="0">
                <a:ln>
                  <a:noFill/>
                </a:ln>
                <a:effectLst/>
                <a:ea typeface="Times New Roman" pitchFamily="18" charset="0"/>
                <a:cs typeface="Calibri" pitchFamily="34" charset="0"/>
              </a:rPr>
              <a:t>ullanırken </a:t>
            </a:r>
            <a:r>
              <a:rPr lang="tr-TR" sz="2800" b="1" dirty="0">
                <a:ea typeface="Times New Roman" pitchFamily="18" charset="0"/>
                <a:cs typeface="Calibri" pitchFamily="34" charset="0"/>
              </a:rPr>
              <a:t>N</a:t>
            </a:r>
            <a:r>
              <a:rPr kumimoji="0" lang="tr-TR" sz="2800" b="1" u="none" strike="noStrike" cap="none" normalizeH="0" baseline="0" dirty="0" smtClean="0">
                <a:ln>
                  <a:noFill/>
                </a:ln>
                <a:effectLst/>
                <a:ea typeface="Times New Roman" pitchFamily="18" charset="0"/>
                <a:cs typeface="Calibri" pitchFamily="34" charset="0"/>
              </a:rPr>
              <a:t>elere </a:t>
            </a:r>
            <a:r>
              <a:rPr lang="tr-TR" sz="2800" b="1" dirty="0">
                <a:ea typeface="Times New Roman" pitchFamily="18" charset="0"/>
                <a:cs typeface="Calibri" pitchFamily="34" charset="0"/>
              </a:rPr>
              <a:t>D</a:t>
            </a:r>
            <a:r>
              <a:rPr kumimoji="0" lang="tr-TR" sz="2800" b="1" u="none" strike="noStrike" cap="none" normalizeH="0" baseline="0" dirty="0" smtClean="0">
                <a:ln>
                  <a:noFill/>
                </a:ln>
                <a:effectLst/>
                <a:ea typeface="Times New Roman" pitchFamily="18" charset="0"/>
                <a:cs typeface="Calibri" pitchFamily="34" charset="0"/>
              </a:rPr>
              <a:t>ikkat </a:t>
            </a:r>
            <a:r>
              <a:rPr lang="tr-TR" sz="2800" b="1" dirty="0">
                <a:ea typeface="Times New Roman" pitchFamily="18" charset="0"/>
                <a:cs typeface="Calibri" pitchFamily="34" charset="0"/>
              </a:rPr>
              <a:t>E</a:t>
            </a:r>
            <a:r>
              <a:rPr kumimoji="0" lang="tr-TR" sz="2800" b="1" u="none" strike="noStrike" cap="none" normalizeH="0" baseline="0" dirty="0" smtClean="0">
                <a:ln>
                  <a:noFill/>
                </a:ln>
                <a:effectLst/>
                <a:ea typeface="Times New Roman" pitchFamily="18" charset="0"/>
                <a:cs typeface="Calibri" pitchFamily="34" charset="0"/>
              </a:rPr>
              <a:t>deriz?</a:t>
            </a:r>
            <a:endParaRPr kumimoji="0" lang="tr-TR" sz="2800" b="1" u="none" strike="noStrike" cap="none" normalizeH="0" baseline="0" dirty="0" smtClean="0">
              <a:ln>
                <a:noFill/>
              </a:ln>
              <a:effectLst/>
            </a:endParaRPr>
          </a:p>
          <a:p>
            <a:pPr marL="342900" marR="0" lvl="0" indent="-342900" algn="just"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tr-TR" sz="2400" b="1" dirty="0" smtClean="0">
                <a:ea typeface="Times New Roman" pitchFamily="18" charset="0"/>
                <a:cs typeface="Times New Roman" pitchFamily="18" charset="0"/>
              </a:rPr>
              <a:t>Bu araçları kullanırken ortamdaki diğer kullanıcılara ve insanlara zarar verecek davranışlardan kaçınmalıyız</a:t>
            </a:r>
            <a:r>
              <a:rPr kumimoji="0" lang="tr-TR" sz="2400" b="1" u="none" strike="noStrike" cap="none" normalizeH="0" baseline="0" dirty="0" smtClean="0">
                <a:ln>
                  <a:noFill/>
                </a:ln>
                <a:effectLst/>
                <a:ea typeface="Times New Roman" pitchFamily="18" charset="0"/>
                <a:cs typeface="Times New Roman" pitchFamily="18" charset="0"/>
              </a:rPr>
              <a:t>.</a:t>
            </a:r>
          </a:p>
          <a:p>
            <a:pPr marL="342900" marR="0" lvl="0" indent="-342900" algn="just" defTabSz="914400" rtl="0" eaLnBrk="0" fontAlgn="base" latinLnBrk="0" hangingPunct="0">
              <a:lnSpc>
                <a:spcPct val="100000"/>
              </a:lnSpc>
              <a:spcBef>
                <a:spcPts val="600"/>
              </a:spcBef>
              <a:spcAft>
                <a:spcPts val="600"/>
              </a:spcAft>
              <a:buClrTx/>
              <a:buSzTx/>
              <a:buFont typeface="Wingdings" panose="05000000000000000000" pitchFamily="2" charset="2"/>
              <a:buChar char="§"/>
              <a:tabLst/>
            </a:pPr>
            <a:r>
              <a:rPr lang="tr-TR" sz="2400" b="1" dirty="0" smtClean="0">
                <a:ea typeface="Times New Roman" pitchFamily="18" charset="0"/>
                <a:cs typeface="Times New Roman" pitchFamily="18" charset="0"/>
              </a:rPr>
              <a:t>Bu araçları kullanırken diğer insanlara ve kullanıcılara karşı saygılı olmalıyız. </a:t>
            </a:r>
            <a:endParaRPr kumimoji="0" lang="tr-TR" sz="2400" b="1" u="none" strike="noStrike" cap="none" normalizeH="0" baseline="0" dirty="0" smtClean="0">
              <a:ln>
                <a:noFill/>
              </a:ln>
              <a:effectLst/>
              <a:ea typeface="Times New Roman" pitchFamily="18" charset="0"/>
              <a:cs typeface="Times New Roman" pitchFamily="18" charset="0"/>
            </a:endParaRPr>
          </a:p>
        </p:txBody>
      </p:sp>
      <p:pic>
        <p:nvPicPr>
          <p:cNvPr id="17410" name="Picture 2" descr="Use a dangerous bike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354" y="3135685"/>
            <a:ext cx="5690712" cy="35857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çarpı işareti gif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6682" y="4473995"/>
            <a:ext cx="1170345" cy="127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7850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59</a:t>
            </a:fld>
            <a:endParaRPr lang="tr-TR"/>
          </a:p>
        </p:txBody>
      </p:sp>
      <p:sp>
        <p:nvSpPr>
          <p:cNvPr id="5" name="Dikdörtgen 4"/>
          <p:cNvSpPr/>
          <p:nvPr/>
        </p:nvSpPr>
        <p:spPr>
          <a:xfrm>
            <a:off x="404421" y="1174944"/>
            <a:ext cx="5541818" cy="4339650"/>
          </a:xfrm>
          <a:prstGeom prst="rect">
            <a:avLst/>
          </a:prstGeom>
        </p:spPr>
        <p:txBody>
          <a:bodyPr wrap="square">
            <a:spAutoFit/>
          </a:bodyPr>
          <a:lstStyle/>
          <a:p>
            <a:r>
              <a:rPr lang="tr-TR" sz="2800" b="1" dirty="0">
                <a:solidFill>
                  <a:schemeClr val="accent1">
                    <a:lumMod val="50000"/>
                  </a:schemeClr>
                </a:solidFill>
              </a:rPr>
              <a:t>Bisikletin kontrol ve bakımını nasıl yapıyoruz</a:t>
            </a:r>
            <a:r>
              <a:rPr lang="tr-TR" sz="2800" b="1" dirty="0" smtClean="0">
                <a:solidFill>
                  <a:schemeClr val="accent1">
                    <a:lumMod val="50000"/>
                  </a:schemeClr>
                </a:solidFill>
              </a:rPr>
              <a:t>?</a:t>
            </a:r>
          </a:p>
          <a:p>
            <a:endParaRPr lang="tr-TR" sz="2800" b="1" dirty="0">
              <a:solidFill>
                <a:schemeClr val="accent1">
                  <a:lumMod val="50000"/>
                </a:schemeClr>
              </a:solidFill>
            </a:endParaRPr>
          </a:p>
          <a:p>
            <a:pPr marL="342900" indent="-342900">
              <a:buFont typeface="Wingdings" panose="05000000000000000000" pitchFamily="2" charset="2"/>
              <a:buChar char="§"/>
            </a:pPr>
            <a:r>
              <a:rPr lang="tr-TR" sz="2400" b="1" dirty="0">
                <a:solidFill>
                  <a:schemeClr val="accent1">
                    <a:lumMod val="50000"/>
                  </a:schemeClr>
                </a:solidFill>
              </a:rPr>
              <a:t>Bisiklet bize uygun olmalı,</a:t>
            </a:r>
          </a:p>
          <a:p>
            <a:pPr marL="342900" indent="-342900">
              <a:buFont typeface="Wingdings" panose="05000000000000000000" pitchFamily="2" charset="2"/>
              <a:buChar char="§"/>
            </a:pPr>
            <a:r>
              <a:rPr lang="tr-TR" sz="2400" b="1" dirty="0">
                <a:solidFill>
                  <a:schemeClr val="accent1">
                    <a:lumMod val="50000"/>
                  </a:schemeClr>
                </a:solidFill>
              </a:rPr>
              <a:t>Ayarları doğru yapılmış olmalı,</a:t>
            </a:r>
          </a:p>
          <a:p>
            <a:pPr marL="342900" indent="-342900">
              <a:buFont typeface="Wingdings" panose="05000000000000000000" pitchFamily="2" charset="2"/>
              <a:buChar char="§"/>
            </a:pPr>
            <a:r>
              <a:rPr lang="tr-TR" sz="2400" b="1" dirty="0">
                <a:solidFill>
                  <a:schemeClr val="accent1">
                    <a:lumMod val="50000"/>
                  </a:schemeClr>
                </a:solidFill>
              </a:rPr>
              <a:t>Ön ve arka kısmında mutlaka reflektör bulunmalı,</a:t>
            </a:r>
          </a:p>
          <a:p>
            <a:pPr marL="342900" indent="-342900">
              <a:buFont typeface="Wingdings" panose="05000000000000000000" pitchFamily="2" charset="2"/>
              <a:buChar char="§"/>
            </a:pPr>
            <a:r>
              <a:rPr lang="tr-TR" sz="2400" b="1" dirty="0">
                <a:solidFill>
                  <a:schemeClr val="accent1">
                    <a:lumMod val="50000"/>
                  </a:schemeClr>
                </a:solidFill>
              </a:rPr>
              <a:t>Zincirleri temiz ve yağlanmış olmalı,</a:t>
            </a:r>
          </a:p>
          <a:p>
            <a:pPr marL="342900" indent="-342900">
              <a:buFont typeface="Wingdings" panose="05000000000000000000" pitchFamily="2" charset="2"/>
              <a:buChar char="§"/>
            </a:pPr>
            <a:r>
              <a:rPr lang="tr-TR" sz="2400" b="1" dirty="0">
                <a:solidFill>
                  <a:schemeClr val="accent1">
                    <a:lumMod val="50000"/>
                  </a:schemeClr>
                </a:solidFill>
              </a:rPr>
              <a:t>Frenler! her zaman çalışır durumda olmalı,</a:t>
            </a:r>
          </a:p>
          <a:p>
            <a:pPr marL="342900" indent="-342900">
              <a:buFont typeface="Wingdings" panose="05000000000000000000" pitchFamily="2" charset="2"/>
              <a:buChar char="§"/>
            </a:pPr>
            <a:r>
              <a:rPr lang="tr-TR" sz="2400" b="1" dirty="0">
                <a:solidFill>
                  <a:schemeClr val="accent1">
                    <a:lumMod val="50000"/>
                  </a:schemeClr>
                </a:solidFill>
              </a:rPr>
              <a:t>Lastikleri gerektiği gibi şişirilmiş olmalı.</a:t>
            </a:r>
          </a:p>
        </p:txBody>
      </p:sp>
      <p:pic>
        <p:nvPicPr>
          <p:cNvPr id="18434" name="Picture 2" descr="İlgili resi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2010" y="1393372"/>
            <a:ext cx="5461990" cy="39655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3189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75449" y="2591401"/>
            <a:ext cx="4858551"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514350" indent="-514350">
              <a:buFont typeface="+mj-lt"/>
              <a:buAutoNum type="arabicPeriod"/>
            </a:pPr>
            <a:r>
              <a:rPr lang="tr-TR" sz="2800" b="1" dirty="0" smtClean="0">
                <a:ln/>
                <a:solidFill>
                  <a:schemeClr val="tx1">
                    <a:lumMod val="95000"/>
                    <a:lumOff val="5000"/>
                  </a:schemeClr>
                </a:solidFill>
              </a:rPr>
              <a:t>Trafiğin Tanımı ve Unsurları</a:t>
            </a:r>
          </a:p>
          <a:p>
            <a:endParaRPr lang="tr-TR" sz="2800" b="1" dirty="0">
              <a:ln/>
              <a:solidFill>
                <a:schemeClr val="tx1">
                  <a:lumMod val="95000"/>
                  <a:lumOff val="5000"/>
                </a:schemeClr>
              </a:solidFill>
            </a:endParaRPr>
          </a:p>
          <a:p>
            <a:pPr algn="just"/>
            <a:r>
              <a:rPr lang="tr-TR" sz="2400" b="1" dirty="0" smtClean="0">
                <a:ln/>
                <a:solidFill>
                  <a:schemeClr val="tx1">
                    <a:lumMod val="95000"/>
                    <a:lumOff val="5000"/>
                  </a:schemeClr>
                </a:solidFill>
              </a:rPr>
              <a:t>Yayaların (insanların), hayvanların ve araçların karayolu üzerindeki hal ve hareketlerine TRAFİK denir.</a:t>
            </a:r>
          </a:p>
        </p:txBody>
      </p:sp>
      <p:pic>
        <p:nvPicPr>
          <p:cNvPr id="3" name="Picture 7" descr="Resim2"/>
          <p:cNvPicPr>
            <a:picLocks noChangeAspect="1" noChangeArrowheads="1"/>
          </p:cNvPicPr>
          <p:nvPr/>
        </p:nvPicPr>
        <p:blipFill>
          <a:blip r:embed="rId2" cstate="print"/>
          <a:srcRect/>
          <a:stretch>
            <a:fillRect/>
          </a:stretch>
        </p:blipFill>
        <p:spPr bwMode="auto">
          <a:xfrm>
            <a:off x="5704353" y="2022764"/>
            <a:ext cx="6238265" cy="3799656"/>
          </a:xfrm>
          <a:prstGeom prst="rect">
            <a:avLst/>
          </a:prstGeom>
          <a:noFill/>
          <a:ln w="9525">
            <a:solidFill>
              <a:schemeClr val="tx1">
                <a:lumMod val="95000"/>
                <a:lumOff val="5000"/>
              </a:schemeClr>
            </a:solidFill>
            <a:miter lim="800000"/>
            <a:headEnd/>
            <a:tailEnd/>
          </a:ln>
        </p:spPr>
      </p:pic>
    </p:spTree>
    <p:extLst>
      <p:ext uri="{BB962C8B-B14F-4D97-AF65-F5344CB8AC3E}">
        <p14:creationId xmlns:p14="http://schemas.microsoft.com/office/powerpoint/2010/main" val="3259098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60</a:t>
            </a:fld>
            <a:endParaRPr lang="tr-TR"/>
          </a:p>
        </p:txBody>
      </p:sp>
      <p:sp>
        <p:nvSpPr>
          <p:cNvPr id="5" name="Dikdörtgen 4"/>
          <p:cNvSpPr/>
          <p:nvPr/>
        </p:nvSpPr>
        <p:spPr>
          <a:xfrm>
            <a:off x="460498" y="1089100"/>
            <a:ext cx="5472546" cy="4832092"/>
          </a:xfrm>
          <a:prstGeom prst="rect">
            <a:avLst/>
          </a:prstGeom>
        </p:spPr>
        <p:txBody>
          <a:bodyPr wrap="square">
            <a:spAutoFit/>
          </a:bodyPr>
          <a:lstStyle/>
          <a:p>
            <a:pPr lvl="0" eaLnBrk="0" fontAlgn="base" hangingPunct="0">
              <a:spcBef>
                <a:spcPts val="600"/>
              </a:spcBef>
              <a:spcAft>
                <a:spcPts val="600"/>
              </a:spcAft>
            </a:pPr>
            <a:r>
              <a:rPr lang="tr-TR" sz="2800" b="1" dirty="0" smtClean="0">
                <a:cs typeface="Calibri" pitchFamily="34" charset="0"/>
              </a:rPr>
              <a:t>Nerelerde Bisiklet, Kaykay ve Paten  Kullanabiliriz ?</a:t>
            </a:r>
          </a:p>
          <a:p>
            <a:pPr marL="457200" lvl="0" indent="-457200" eaLnBrk="0" fontAlgn="base" hangingPunct="0">
              <a:spcBef>
                <a:spcPts val="600"/>
              </a:spcBef>
              <a:spcAft>
                <a:spcPts val="600"/>
              </a:spcAft>
              <a:buFont typeface="Wingdings" panose="05000000000000000000" pitchFamily="2" charset="2"/>
              <a:buChar char="§"/>
            </a:pPr>
            <a:r>
              <a:rPr lang="tr-TR" sz="2400" b="1" dirty="0" smtClean="0">
                <a:cs typeface="Calibri" pitchFamily="34" charset="0"/>
              </a:rPr>
              <a:t>Evimizin </a:t>
            </a:r>
            <a:r>
              <a:rPr lang="tr-TR" sz="2400" b="1" dirty="0">
                <a:cs typeface="Calibri" pitchFamily="34" charset="0"/>
              </a:rPr>
              <a:t>bahçesinde,</a:t>
            </a:r>
            <a:endParaRPr lang="tr-TR" sz="2400" b="1" dirty="0"/>
          </a:p>
          <a:p>
            <a:pPr marL="457200" lvl="0" indent="-457200" eaLnBrk="0" fontAlgn="base" hangingPunct="0">
              <a:spcBef>
                <a:spcPts val="600"/>
              </a:spcBef>
              <a:spcAft>
                <a:spcPts val="600"/>
              </a:spcAft>
              <a:buFont typeface="Wingdings" panose="05000000000000000000" pitchFamily="2" charset="2"/>
              <a:buChar char="§"/>
            </a:pPr>
            <a:r>
              <a:rPr lang="tr-TR" sz="2400" b="1" dirty="0">
                <a:cs typeface="Calibri" pitchFamily="34" charset="0"/>
              </a:rPr>
              <a:t>Okulumuzun bahçesinde,</a:t>
            </a:r>
            <a:endParaRPr lang="tr-TR" sz="2400" b="1" dirty="0"/>
          </a:p>
          <a:p>
            <a:pPr marL="457200" indent="-457200" eaLnBrk="0" fontAlgn="base" hangingPunct="0">
              <a:spcBef>
                <a:spcPts val="600"/>
              </a:spcBef>
              <a:spcAft>
                <a:spcPts val="600"/>
              </a:spcAft>
              <a:buFont typeface="Wingdings" panose="05000000000000000000" pitchFamily="2" charset="2"/>
              <a:buChar char="§"/>
            </a:pPr>
            <a:r>
              <a:rPr lang="tr-TR" sz="2400" b="1" dirty="0">
                <a:cs typeface="Calibri" pitchFamily="34" charset="0"/>
              </a:rPr>
              <a:t>Çocuklar için ayrılmış parklarda,</a:t>
            </a:r>
            <a:endParaRPr lang="tr-TR" sz="2400" b="1" dirty="0"/>
          </a:p>
          <a:p>
            <a:pPr marL="457200" lvl="0" indent="-457200" eaLnBrk="0" fontAlgn="base" hangingPunct="0">
              <a:spcBef>
                <a:spcPts val="600"/>
              </a:spcBef>
              <a:spcAft>
                <a:spcPts val="600"/>
              </a:spcAft>
              <a:buFont typeface="Wingdings" panose="05000000000000000000" pitchFamily="2" charset="2"/>
              <a:buChar char="§"/>
            </a:pPr>
            <a:r>
              <a:rPr lang="tr-TR" sz="2400" b="1" dirty="0">
                <a:cs typeface="Calibri" pitchFamily="34" charset="0"/>
              </a:rPr>
              <a:t>Bisiklet yolu işaretinin olduğu alanlarda,</a:t>
            </a:r>
            <a:endParaRPr lang="tr-TR" sz="2400" b="1" dirty="0"/>
          </a:p>
          <a:p>
            <a:pPr marL="457200" lvl="0" indent="-457200" eaLnBrk="0" fontAlgn="base" hangingPunct="0">
              <a:spcBef>
                <a:spcPts val="600"/>
              </a:spcBef>
              <a:spcAft>
                <a:spcPts val="600"/>
              </a:spcAft>
              <a:buFont typeface="Wingdings" panose="05000000000000000000" pitchFamily="2" charset="2"/>
              <a:buChar char="§"/>
            </a:pPr>
            <a:r>
              <a:rPr lang="tr-TR" sz="2400" b="1" dirty="0">
                <a:cs typeface="Calibri" pitchFamily="34" charset="0"/>
              </a:rPr>
              <a:t>Taşıt trafiğine kapalı ve güvenli diğer </a:t>
            </a:r>
            <a:r>
              <a:rPr lang="tr-TR" sz="2400" b="1" dirty="0" smtClean="0">
                <a:cs typeface="Calibri" pitchFamily="34" charset="0"/>
              </a:rPr>
              <a:t>alanlarda, </a:t>
            </a:r>
            <a:endParaRPr lang="tr-TR" sz="2400" b="1" dirty="0">
              <a:cs typeface="Calibri" pitchFamily="34" charset="0"/>
            </a:endParaRPr>
          </a:p>
          <a:p>
            <a:pPr lvl="0" eaLnBrk="0" fontAlgn="base" hangingPunct="0">
              <a:spcBef>
                <a:spcPts val="600"/>
              </a:spcBef>
              <a:spcAft>
                <a:spcPts val="600"/>
              </a:spcAft>
            </a:pPr>
            <a:r>
              <a:rPr lang="tr-TR" sz="2400" b="1" dirty="0" smtClean="0">
                <a:cs typeface="Calibri" pitchFamily="34" charset="0"/>
              </a:rPr>
              <a:t>       bisiklet </a:t>
            </a:r>
            <a:r>
              <a:rPr lang="tr-TR" sz="2400" b="1" dirty="0">
                <a:cs typeface="Calibri" pitchFamily="34" charset="0"/>
              </a:rPr>
              <a:t>kullanabiliriz.</a:t>
            </a:r>
            <a:endParaRPr lang="tr-TR" sz="2400" b="1" dirty="0"/>
          </a:p>
        </p:txBody>
      </p:sp>
      <p:pic>
        <p:nvPicPr>
          <p:cNvPr id="15362" name="Picture 2" descr="İlgili resi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89" r="7484" b="10188"/>
          <a:stretch/>
        </p:blipFill>
        <p:spPr bwMode="auto">
          <a:xfrm>
            <a:off x="5933045" y="1362196"/>
            <a:ext cx="5995720" cy="45557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22"/>
          <p:cNvSpPr txBox="1"/>
          <p:nvPr/>
        </p:nvSpPr>
        <p:spPr>
          <a:xfrm>
            <a:off x="5933043" y="5565624"/>
            <a:ext cx="5995721" cy="707886"/>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2">
              <a:shade val="50000"/>
            </a:schemeClr>
          </a:lnRef>
          <a:fillRef idx="1">
            <a:schemeClr val="accent2"/>
          </a:fillRef>
          <a:effectRef idx="0">
            <a:schemeClr val="accent2"/>
          </a:effectRef>
          <a:fontRef idx="minor">
            <a:schemeClr val="lt1"/>
          </a:fontRef>
        </p:style>
        <p:txBody>
          <a:bodyPr wrap="square" rtlCol="0" anchor="ctr">
            <a:spAutoFit/>
          </a:bodyPr>
          <a:lstStyle/>
          <a:p>
            <a:pPr algn="ctr"/>
            <a:r>
              <a:rPr lang="tr-TR" sz="2000" b="1" dirty="0">
                <a:solidFill>
                  <a:schemeClr val="tx1"/>
                </a:solidFill>
              </a:rPr>
              <a:t>11 yaşından büyükler bisikletle trafiğe çıkabilir.</a:t>
            </a:r>
          </a:p>
          <a:p>
            <a:pPr algn="ctr"/>
            <a:r>
              <a:rPr lang="tr-TR" sz="2000" b="1" dirty="0">
                <a:solidFill>
                  <a:schemeClr val="tx1"/>
                </a:solidFill>
              </a:rPr>
              <a:t>Tabi gerekli güvenlik önlemlerini alma şartıyla!</a:t>
            </a:r>
          </a:p>
        </p:txBody>
      </p:sp>
    </p:spTree>
    <p:extLst>
      <p:ext uri="{BB962C8B-B14F-4D97-AF65-F5344CB8AC3E}">
        <p14:creationId xmlns:p14="http://schemas.microsoft.com/office/powerpoint/2010/main" val="29174053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86936" y="1611207"/>
            <a:ext cx="7215117" cy="4893647"/>
          </a:xfrm>
          <a:prstGeom prst="rect">
            <a:avLst/>
          </a:prstGeom>
        </p:spPr>
        <p:txBody>
          <a:bodyPr wrap="square">
            <a:spAutoFit/>
          </a:bodyPr>
          <a:lstStyle/>
          <a:p>
            <a:r>
              <a:rPr lang="tr-TR" sz="2400" b="1" dirty="0" smtClean="0">
                <a:solidFill>
                  <a:srgbClr val="C00000"/>
                </a:solidFill>
              </a:rPr>
              <a:t>	Yasamızda Bisiklet Sürücüleri </a:t>
            </a:r>
          </a:p>
          <a:p>
            <a:endParaRPr lang="tr-TR" sz="2400" b="1" dirty="0" smtClean="0"/>
          </a:p>
          <a:p>
            <a:pPr marL="342900" indent="-342900">
              <a:buFont typeface="Wingdings" panose="05000000000000000000" pitchFamily="2" charset="2"/>
              <a:buChar char="§"/>
            </a:pPr>
            <a:r>
              <a:rPr lang="tr-TR" sz="2400" b="1" dirty="0" smtClean="0"/>
              <a:t>Karayolunda </a:t>
            </a:r>
            <a:r>
              <a:rPr lang="tr-TR" sz="2400" b="1" dirty="0"/>
              <a:t>en sağ şeridi kullanır ve diğer taşıtlar ile aynı sorumlulukla hareket eder</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Bisiklet yolu olan yerlerde karayolunda sürülemez</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Karayolunda ikiden fazla bisiklet yan yana sürülmez</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İşaret verme dışında, çift elle sürülmesi ve genel kurallara uyulması zorunludur</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Bisiklette yük ve eşya taşınamaz.</a:t>
            </a:r>
          </a:p>
        </p:txBody>
      </p:sp>
      <p:sp>
        <p:nvSpPr>
          <p:cNvPr id="5" name="Dikdörtgen 4"/>
          <p:cNvSpPr/>
          <p:nvPr/>
        </p:nvSpPr>
        <p:spPr>
          <a:xfrm>
            <a:off x="686936" y="1087987"/>
            <a:ext cx="8883329" cy="523220"/>
          </a:xfrm>
          <a:prstGeom prst="rect">
            <a:avLst/>
          </a:prstGeom>
        </p:spPr>
        <p:txBody>
          <a:bodyPr wrap="none">
            <a:spAutoFit/>
          </a:bodyPr>
          <a:lstStyle/>
          <a:p>
            <a:r>
              <a:rPr lang="tr-TR" sz="2800" b="1" dirty="0">
                <a:ea typeface="Times New Roman" pitchFamily="18" charset="0"/>
                <a:cs typeface="Calibri" pitchFamily="34" charset="0"/>
              </a:rPr>
              <a:t>Bisiklet, Kaykay ve Paten Kullanırken Nelere Dikkat Ederiz?</a:t>
            </a:r>
            <a:endParaRPr lang="tr-TR" sz="2800" dirty="0"/>
          </a:p>
        </p:txBody>
      </p:sp>
      <p:pic>
        <p:nvPicPr>
          <p:cNvPr id="4098" name="Picture 2" descr="Use a bicycle at night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50765"/>
          <a:stretch/>
        </p:blipFill>
        <p:spPr bwMode="auto">
          <a:xfrm>
            <a:off x="7902053" y="2134427"/>
            <a:ext cx="4153000" cy="356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829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95867" y="1719323"/>
            <a:ext cx="5522795" cy="4524315"/>
          </a:xfrm>
          <a:prstGeom prst="rect">
            <a:avLst/>
          </a:prstGeom>
        </p:spPr>
        <p:txBody>
          <a:bodyPr wrap="square">
            <a:spAutoFit/>
          </a:bodyPr>
          <a:lstStyle/>
          <a:p>
            <a:pPr marL="342900" indent="-342900" algn="just">
              <a:buFont typeface="Wingdings" panose="05000000000000000000" pitchFamily="2" charset="2"/>
              <a:buChar char="§"/>
            </a:pPr>
            <a:r>
              <a:rPr lang="tr-TR" sz="2400" b="1" dirty="0"/>
              <a:t>Trafikte olabildiğince yavaş gidin. Yollar yarış alanı değildir</a:t>
            </a:r>
            <a:r>
              <a:rPr lang="tr-TR" sz="2400" b="1" dirty="0" smtClean="0"/>
              <a:t>!</a:t>
            </a:r>
          </a:p>
          <a:p>
            <a:pPr marL="342900" indent="-342900" algn="just">
              <a:buFont typeface="Wingdings" panose="05000000000000000000" pitchFamily="2" charset="2"/>
              <a:buChar char="§"/>
            </a:pPr>
            <a:endParaRPr lang="tr-TR" sz="2400" b="1" dirty="0"/>
          </a:p>
          <a:p>
            <a:pPr marL="342900" indent="-342900" algn="just">
              <a:buFont typeface="Wingdings" panose="05000000000000000000" pitchFamily="2" charset="2"/>
              <a:buChar char="§"/>
            </a:pPr>
            <a:r>
              <a:rPr lang="tr-TR" sz="2400" b="1" dirty="0"/>
              <a:t>Yolun her zaman en sağ tarafından gidin. Kaldırıma ve park etmiş arabalara çok yaklaşmayın. </a:t>
            </a:r>
            <a:endParaRPr lang="tr-TR" sz="2400" b="1" dirty="0" smtClean="0"/>
          </a:p>
          <a:p>
            <a:pPr marL="342900" indent="-342900" algn="just">
              <a:buFont typeface="Wingdings" panose="05000000000000000000" pitchFamily="2" charset="2"/>
              <a:buChar char="§"/>
            </a:pPr>
            <a:endParaRPr lang="tr-TR" sz="2400" b="1" dirty="0"/>
          </a:p>
          <a:p>
            <a:pPr marL="342900" indent="-342900" algn="just">
              <a:buFont typeface="Wingdings" panose="05000000000000000000" pitchFamily="2" charset="2"/>
              <a:buChar char="§"/>
            </a:pPr>
            <a:r>
              <a:rPr lang="tr-TR" sz="2400" b="1" dirty="0"/>
              <a:t>Trafiğin ters yönünde sürmeyin</a:t>
            </a:r>
            <a:r>
              <a:rPr lang="tr-TR" sz="2400" b="1" dirty="0" smtClean="0"/>
              <a:t>.</a:t>
            </a:r>
          </a:p>
          <a:p>
            <a:pPr algn="just"/>
            <a:r>
              <a:rPr lang="tr-TR" sz="2400" b="1" dirty="0" smtClean="0"/>
              <a:t> </a:t>
            </a:r>
            <a:endParaRPr lang="tr-TR" sz="2400" b="1" dirty="0"/>
          </a:p>
          <a:p>
            <a:pPr marL="342900" indent="-342900" algn="just">
              <a:buFont typeface="Wingdings" panose="05000000000000000000" pitchFamily="2" charset="2"/>
              <a:buChar char="§"/>
            </a:pPr>
            <a:r>
              <a:rPr lang="tr-TR" sz="2400" b="1" dirty="0"/>
              <a:t>Yol durumunu kontrol edin ve hızınızı ona göre ayarlayın. Bozuk yol, çukur, dikine mazgal vs. dengenizi bozabilir.</a:t>
            </a:r>
          </a:p>
        </p:txBody>
      </p:sp>
      <p:sp>
        <p:nvSpPr>
          <p:cNvPr id="5" name="Dikdörtgen 4"/>
          <p:cNvSpPr/>
          <p:nvPr/>
        </p:nvSpPr>
        <p:spPr>
          <a:xfrm>
            <a:off x="686936" y="1087987"/>
            <a:ext cx="8883329" cy="523220"/>
          </a:xfrm>
          <a:prstGeom prst="rect">
            <a:avLst/>
          </a:prstGeom>
        </p:spPr>
        <p:txBody>
          <a:bodyPr wrap="none">
            <a:spAutoFit/>
          </a:bodyPr>
          <a:lstStyle/>
          <a:p>
            <a:r>
              <a:rPr lang="tr-TR" sz="2800" b="1" dirty="0">
                <a:ea typeface="Times New Roman" pitchFamily="18" charset="0"/>
                <a:cs typeface="Calibri" pitchFamily="34" charset="0"/>
              </a:rPr>
              <a:t>Bisiklet, Kaykay ve Paten Kullanırken Nelere Dikkat Ederiz?</a:t>
            </a:r>
            <a:endParaRPr lang="tr-TR" sz="2800" dirty="0"/>
          </a:p>
        </p:txBody>
      </p:sp>
      <p:pic>
        <p:nvPicPr>
          <p:cNvPr id="5122" name="Picture 2" descr="Use a bicycle at nigh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155140" y="1978955"/>
            <a:ext cx="5718411" cy="40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9251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86937" y="1773914"/>
            <a:ext cx="7037696" cy="4524315"/>
          </a:xfrm>
          <a:prstGeom prst="rect">
            <a:avLst/>
          </a:prstGeom>
        </p:spPr>
        <p:txBody>
          <a:bodyPr wrap="square">
            <a:spAutoFit/>
          </a:bodyPr>
          <a:lstStyle/>
          <a:p>
            <a:pPr marL="342900" indent="-342900">
              <a:buFont typeface="Wingdings" panose="05000000000000000000" pitchFamily="2" charset="2"/>
              <a:buChar char="§"/>
            </a:pPr>
            <a:r>
              <a:rPr lang="tr-TR" sz="2400" b="1" dirty="0"/>
              <a:t>Park etmiş arabaların yanından geçerken dikkatli olun</a:t>
            </a:r>
            <a:r>
              <a:rPr lang="tr-TR" sz="2400" b="1" dirty="0" smtClean="0"/>
              <a:t>. Birisi </a:t>
            </a:r>
            <a:r>
              <a:rPr lang="tr-TR" sz="2400" b="1" dirty="0"/>
              <a:t>aniden kapısını açabilir</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Araçları çok yakından takip etmeyin. Fren mesafesi bırakın</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Ellerinizi her an duracakmış gibi frenlere yakın ya da frenlerin üzerinde tutun</a:t>
            </a:r>
            <a:r>
              <a:rPr lang="tr-TR" sz="2400" b="1" dirty="0" smtClean="0"/>
              <a:t>.</a:t>
            </a:r>
          </a:p>
          <a:p>
            <a:pPr marL="342900" indent="-342900">
              <a:buFont typeface="Wingdings" panose="05000000000000000000" pitchFamily="2" charset="2"/>
              <a:buChar char="§"/>
            </a:pPr>
            <a:endParaRPr lang="tr-TR" sz="2400" b="1" dirty="0"/>
          </a:p>
          <a:p>
            <a:pPr marL="342900" indent="-342900">
              <a:buFont typeface="Wingdings" panose="05000000000000000000" pitchFamily="2" charset="2"/>
              <a:buChar char="§"/>
            </a:pPr>
            <a:r>
              <a:rPr lang="tr-TR" sz="2400" b="1" dirty="0"/>
              <a:t>Asla başka araca tutunarak sürmeyin! </a:t>
            </a:r>
            <a:endParaRPr lang="tr-TR" sz="2400" b="1" dirty="0" smtClean="0"/>
          </a:p>
          <a:p>
            <a:pPr marL="342900" indent="-342900">
              <a:buFont typeface="Wingdings" panose="05000000000000000000" pitchFamily="2" charset="2"/>
              <a:buChar char="§"/>
            </a:pPr>
            <a:endParaRPr lang="tr-TR" sz="2400" b="1" dirty="0" smtClean="0"/>
          </a:p>
          <a:p>
            <a:pPr marL="342900" indent="-342900">
              <a:buFont typeface="Wingdings" panose="05000000000000000000" pitchFamily="2" charset="2"/>
              <a:buChar char="§"/>
            </a:pPr>
            <a:r>
              <a:rPr lang="tr-TR" sz="2400" b="1" dirty="0" smtClean="0"/>
              <a:t>Kaldırımda </a:t>
            </a:r>
            <a:r>
              <a:rPr lang="tr-TR" sz="2400" b="1" dirty="0"/>
              <a:t>bisiklet sürülmez. Yayalara saygılı olun.</a:t>
            </a:r>
          </a:p>
        </p:txBody>
      </p:sp>
      <p:sp>
        <p:nvSpPr>
          <p:cNvPr id="5" name="Dikdörtgen 4"/>
          <p:cNvSpPr/>
          <p:nvPr/>
        </p:nvSpPr>
        <p:spPr>
          <a:xfrm>
            <a:off x="523163" y="1074340"/>
            <a:ext cx="8883329" cy="523220"/>
          </a:xfrm>
          <a:prstGeom prst="rect">
            <a:avLst/>
          </a:prstGeom>
        </p:spPr>
        <p:txBody>
          <a:bodyPr wrap="none">
            <a:spAutoFit/>
          </a:bodyPr>
          <a:lstStyle/>
          <a:p>
            <a:r>
              <a:rPr lang="tr-TR" sz="2800" b="1" dirty="0">
                <a:ea typeface="Times New Roman" pitchFamily="18" charset="0"/>
                <a:cs typeface="Calibri" pitchFamily="34" charset="0"/>
              </a:rPr>
              <a:t>Bisiklet, Kaykay ve Paten Kullanırken Nelere Dikkat Ederiz?</a:t>
            </a:r>
            <a:endParaRPr lang="tr-TR" sz="2800" dirty="0"/>
          </a:p>
        </p:txBody>
      </p:sp>
      <p:pic>
        <p:nvPicPr>
          <p:cNvPr id="6146"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060" y="1763749"/>
            <a:ext cx="4046776" cy="22723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se a bicycle at nigh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6060" y="4117959"/>
            <a:ext cx="4046776" cy="242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740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218521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4000" b="1" dirty="0" smtClean="0">
                <a:ln/>
                <a:solidFill>
                  <a:srgbClr val="C00000"/>
                </a:solidFill>
              </a:rPr>
              <a:t>BÖLÜM-6</a:t>
            </a:r>
          </a:p>
          <a:p>
            <a:pPr algn="ctr"/>
            <a:r>
              <a:rPr lang="tr-TR" sz="3200" b="1" dirty="0" smtClean="0">
                <a:ln/>
                <a:solidFill>
                  <a:schemeClr val="accent1">
                    <a:lumMod val="75000"/>
                  </a:schemeClr>
                </a:solidFill>
              </a:rPr>
              <a:t>	</a:t>
            </a:r>
            <a:r>
              <a:rPr lang="tr-TR" sz="4800" b="1" dirty="0" smtClean="0">
                <a:ln/>
              </a:rPr>
              <a:t>Trafik ve Çevre</a:t>
            </a:r>
          </a:p>
          <a:p>
            <a:pPr algn="ct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174" name="Picture 6" descr="arabaların egzoz gaz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459" y="2647666"/>
            <a:ext cx="8502555" cy="405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3683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5" name="Dikdörtgen 4"/>
          <p:cNvSpPr/>
          <p:nvPr/>
        </p:nvSpPr>
        <p:spPr>
          <a:xfrm>
            <a:off x="1161940" y="1739411"/>
            <a:ext cx="10356770" cy="3046988"/>
          </a:xfrm>
          <a:prstGeom prst="rect">
            <a:avLst/>
          </a:prstGeom>
        </p:spPr>
        <p:txBody>
          <a:bodyPr wrap="square">
            <a:spAutoFit/>
          </a:bodyPr>
          <a:lstStyle/>
          <a:p>
            <a:r>
              <a:rPr lang="tr-TR" sz="2400" b="1" dirty="0" smtClean="0"/>
              <a:t>	Trafikte </a:t>
            </a:r>
            <a:r>
              <a:rPr lang="tr-TR" sz="2400" b="1" dirty="0"/>
              <a:t>bir yerden bir yere çabucak gitmenin bir bedeli </a:t>
            </a:r>
            <a:r>
              <a:rPr lang="tr-TR" sz="2400" b="1" dirty="0" smtClean="0"/>
              <a:t>vardır. Bu </a:t>
            </a:r>
            <a:r>
              <a:rPr lang="tr-TR" sz="2400" b="1" dirty="0"/>
              <a:t>bedeli genelde doğamız </a:t>
            </a:r>
            <a:r>
              <a:rPr lang="tr-TR" sz="2400" b="1" dirty="0" smtClean="0"/>
              <a:t>öder: </a:t>
            </a:r>
          </a:p>
          <a:p>
            <a:endParaRPr lang="tr-TR" sz="2400" b="1" dirty="0" smtClean="0"/>
          </a:p>
          <a:p>
            <a:pPr marL="800100" lvl="1" indent="-342900">
              <a:buFont typeface="Wingdings" panose="05000000000000000000" pitchFamily="2" charset="2"/>
              <a:buChar char="§"/>
            </a:pPr>
            <a:r>
              <a:rPr lang="tr-TR" sz="2400" b="1" dirty="0" smtClean="0"/>
              <a:t>Hava kirlenir</a:t>
            </a:r>
          </a:p>
          <a:p>
            <a:pPr marL="800100" lvl="1" indent="-342900">
              <a:buFont typeface="Wingdings" panose="05000000000000000000" pitchFamily="2" charset="2"/>
              <a:buChar char="§"/>
            </a:pPr>
            <a:r>
              <a:rPr lang="tr-TR" sz="2400" b="1" dirty="0" smtClean="0"/>
              <a:t>Yol </a:t>
            </a:r>
            <a:r>
              <a:rPr lang="tr-TR" sz="2400" b="1" dirty="0"/>
              <a:t>yapımları doğaya zarar verir</a:t>
            </a:r>
          </a:p>
          <a:p>
            <a:pPr marL="800100" lvl="1" indent="-342900">
              <a:buFont typeface="Wingdings" panose="05000000000000000000" pitchFamily="2" charset="2"/>
              <a:buChar char="§"/>
            </a:pPr>
            <a:r>
              <a:rPr lang="tr-TR" sz="2400" b="1" dirty="0" smtClean="0"/>
              <a:t>Gürültü </a:t>
            </a:r>
            <a:r>
              <a:rPr lang="tr-TR" sz="2400" b="1" dirty="0"/>
              <a:t>kirliliği olur</a:t>
            </a:r>
          </a:p>
          <a:p>
            <a:pPr marL="800100" lvl="1" indent="-342900">
              <a:buFont typeface="Wingdings" panose="05000000000000000000" pitchFamily="2" charset="2"/>
              <a:buChar char="§"/>
            </a:pPr>
            <a:r>
              <a:rPr lang="tr-TR" sz="2400" b="1" dirty="0" smtClean="0"/>
              <a:t>Yayalar </a:t>
            </a:r>
            <a:r>
              <a:rPr lang="tr-TR" sz="2400" b="1" dirty="0"/>
              <a:t>çevreyi kirletir</a:t>
            </a:r>
          </a:p>
          <a:p>
            <a:r>
              <a:rPr lang="tr-TR" sz="2400" b="1" dirty="0" smtClean="0"/>
              <a:t>	bu </a:t>
            </a:r>
            <a:r>
              <a:rPr lang="tr-TR" sz="2400" b="1" dirty="0"/>
              <a:t>problemlerin dönüşü yine </a:t>
            </a:r>
            <a:r>
              <a:rPr lang="tr-TR" sz="2400" b="1" dirty="0" smtClean="0"/>
              <a:t>bizleredir</a:t>
            </a:r>
            <a:r>
              <a:rPr lang="tr-TR" sz="2400" b="1" dirty="0"/>
              <a:t>.</a:t>
            </a:r>
          </a:p>
        </p:txBody>
      </p:sp>
      <p:sp>
        <p:nvSpPr>
          <p:cNvPr id="6" name="Dikdörtgen 5"/>
          <p:cNvSpPr/>
          <p:nvPr/>
        </p:nvSpPr>
        <p:spPr>
          <a:xfrm>
            <a:off x="1478956" y="5480199"/>
            <a:ext cx="9166297" cy="830997"/>
          </a:xfrm>
          <a:prstGeom prst="rect">
            <a:avLst/>
          </a:prstGeom>
          <a:solidFill>
            <a:srgbClr val="FFFF00"/>
          </a:solidFill>
        </p:spPr>
        <p:txBody>
          <a:bodyPr wrap="square">
            <a:spAutoFit/>
          </a:bodyPr>
          <a:lstStyle/>
          <a:p>
            <a:pPr algn="ctr"/>
            <a:r>
              <a:rPr lang="tr-TR" sz="2400" b="1" dirty="0"/>
              <a:t>Trafiğin çevremize verdiği zararları tamamen önlemek imkansızdır fakat bilinçli davranırsak zararı büyük ölçüde azaltabiliriz.</a:t>
            </a:r>
          </a:p>
        </p:txBody>
      </p:sp>
    </p:spTree>
    <p:extLst>
      <p:ext uri="{BB962C8B-B14F-4D97-AF65-F5344CB8AC3E}">
        <p14:creationId xmlns:p14="http://schemas.microsoft.com/office/powerpoint/2010/main" val="25129944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551652" y="1665455"/>
            <a:ext cx="6457556" cy="4893647"/>
          </a:xfrm>
          <a:prstGeom prst="rect">
            <a:avLst/>
          </a:prstGeom>
        </p:spPr>
        <p:txBody>
          <a:bodyPr wrap="square">
            <a:spAutoFit/>
          </a:bodyPr>
          <a:lstStyle/>
          <a:p>
            <a:r>
              <a:rPr lang="tr-TR" sz="2400" b="1" dirty="0">
                <a:solidFill>
                  <a:srgbClr val="0070C0"/>
                </a:solidFill>
              </a:rPr>
              <a:t>Trafiğin Hava Kirliliğine </a:t>
            </a:r>
            <a:r>
              <a:rPr lang="tr-TR" sz="2400" b="1" dirty="0" smtClean="0">
                <a:solidFill>
                  <a:srgbClr val="0070C0"/>
                </a:solidFill>
              </a:rPr>
              <a:t>Etkisi</a:t>
            </a:r>
          </a:p>
          <a:p>
            <a:endParaRPr lang="tr-TR" sz="2400" b="1" dirty="0"/>
          </a:p>
          <a:p>
            <a:pPr marL="800100" lvl="1" indent="-342900">
              <a:buFont typeface="Wingdings" panose="05000000000000000000" pitchFamily="2" charset="2"/>
              <a:buChar char="§"/>
            </a:pPr>
            <a:r>
              <a:rPr lang="tr-TR" sz="2400" b="1" dirty="0"/>
              <a:t>Bakım yapılmamış araçların fazla yakıt yakması,</a:t>
            </a:r>
          </a:p>
          <a:p>
            <a:pPr marL="800100" lvl="1" indent="-342900">
              <a:buFont typeface="Wingdings" panose="05000000000000000000" pitchFamily="2" charset="2"/>
              <a:buChar char="§"/>
            </a:pPr>
            <a:r>
              <a:rPr lang="tr-TR" sz="2400" b="1" dirty="0"/>
              <a:t>Temiz olmayan yakıt kullanılması,</a:t>
            </a:r>
          </a:p>
          <a:p>
            <a:pPr marL="800100" lvl="1" indent="-342900">
              <a:buFont typeface="Wingdings" panose="05000000000000000000" pitchFamily="2" charset="2"/>
              <a:buChar char="§"/>
            </a:pPr>
            <a:r>
              <a:rPr lang="tr-TR" sz="2400" b="1" dirty="0"/>
              <a:t>Trafik yoğunluğunu,</a:t>
            </a:r>
          </a:p>
          <a:p>
            <a:pPr marL="800100" lvl="1" indent="-342900">
              <a:buFont typeface="Wingdings" panose="05000000000000000000" pitchFamily="2" charset="2"/>
              <a:buChar char="§"/>
            </a:pPr>
            <a:r>
              <a:rPr lang="tr-TR" sz="2400" b="1" dirty="0"/>
              <a:t>Aşırı hızlı gitme, </a:t>
            </a:r>
          </a:p>
          <a:p>
            <a:pPr marL="800100" lvl="1" indent="-342900">
              <a:buFont typeface="Wingdings" panose="05000000000000000000" pitchFamily="2" charset="2"/>
              <a:buChar char="§"/>
            </a:pPr>
            <a:r>
              <a:rPr lang="tr-TR" sz="2400" b="1" dirty="0" smtClean="0"/>
              <a:t>Lastik </a:t>
            </a:r>
            <a:r>
              <a:rPr lang="tr-TR" sz="2400" b="1" dirty="0"/>
              <a:t>havalarının uygun seviyede olmaması,</a:t>
            </a:r>
          </a:p>
          <a:p>
            <a:r>
              <a:rPr lang="tr-TR" sz="2400" b="1" dirty="0" smtClean="0"/>
              <a:t>havayı </a:t>
            </a:r>
            <a:r>
              <a:rPr lang="tr-TR" sz="2400" b="1" dirty="0"/>
              <a:t>kirletir.</a:t>
            </a:r>
          </a:p>
          <a:p>
            <a:endParaRPr lang="tr-TR" sz="2400" b="1" dirty="0" smtClean="0"/>
          </a:p>
          <a:p>
            <a:r>
              <a:rPr lang="tr-TR" sz="2400" b="1" dirty="0" smtClean="0"/>
              <a:t>	Hava </a:t>
            </a:r>
            <a:r>
              <a:rPr lang="tr-TR" sz="2400" b="1" dirty="0"/>
              <a:t>kirliliği öksürük, astım, bronşit, akciğer kanseri gibi hastalıklara sebep olabilir. </a:t>
            </a:r>
          </a:p>
        </p:txBody>
      </p:sp>
      <p:pic>
        <p:nvPicPr>
          <p:cNvPr id="14338" name="Picture 2" descr="arabaların egzoz gaz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208" y="1149728"/>
            <a:ext cx="4547529" cy="2560978"/>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14340" name="Picture 4" descr="arabaların egzoz gaz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207" y="3790664"/>
            <a:ext cx="4547530" cy="2568471"/>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7100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307975" y="1837034"/>
            <a:ext cx="5737983" cy="2739211"/>
          </a:xfrm>
          <a:prstGeom prst="rect">
            <a:avLst/>
          </a:prstGeom>
        </p:spPr>
        <p:txBody>
          <a:bodyPr wrap="square">
            <a:spAutoFit/>
          </a:bodyPr>
          <a:lstStyle/>
          <a:p>
            <a:r>
              <a:rPr lang="tr-TR" sz="2400" b="1" dirty="0" smtClean="0"/>
              <a:t>	</a:t>
            </a:r>
            <a:r>
              <a:rPr lang="tr-TR" sz="2800" b="1" dirty="0" smtClean="0">
                <a:solidFill>
                  <a:srgbClr val="0070C0"/>
                </a:solidFill>
              </a:rPr>
              <a:t>Hava </a:t>
            </a:r>
            <a:r>
              <a:rPr lang="tr-TR" sz="2800" b="1" dirty="0">
                <a:solidFill>
                  <a:srgbClr val="0070C0"/>
                </a:solidFill>
              </a:rPr>
              <a:t>Kirliliğini </a:t>
            </a:r>
            <a:r>
              <a:rPr lang="tr-TR" sz="2800" b="1" dirty="0" smtClean="0">
                <a:solidFill>
                  <a:srgbClr val="0070C0"/>
                </a:solidFill>
              </a:rPr>
              <a:t>Azaltabiliriz</a:t>
            </a:r>
            <a:endParaRPr lang="tr-TR" sz="2400" b="1" dirty="0" smtClean="0">
              <a:solidFill>
                <a:srgbClr val="0070C0"/>
              </a:solidFill>
            </a:endParaRPr>
          </a:p>
          <a:p>
            <a:endParaRPr lang="tr-TR" sz="2400" b="1" dirty="0"/>
          </a:p>
          <a:p>
            <a:r>
              <a:rPr lang="tr-TR" sz="2400" b="1" dirty="0" smtClean="0"/>
              <a:t>	Kısa </a:t>
            </a:r>
            <a:r>
              <a:rPr lang="tr-TR" sz="2400" b="1" dirty="0"/>
              <a:t>mesafelere yürüyerek ya da bisikletle gidelim</a:t>
            </a:r>
          </a:p>
          <a:p>
            <a:endParaRPr lang="tr-TR" sz="2400" b="1" dirty="0"/>
          </a:p>
          <a:p>
            <a:r>
              <a:rPr lang="tr-TR" sz="2400" b="1" dirty="0" smtClean="0"/>
              <a:t>	Uzun </a:t>
            </a:r>
            <a:r>
              <a:rPr lang="tr-TR" sz="2400" b="1" dirty="0"/>
              <a:t>mesafeler için  toplu taşıma araçlarını tercih edelim</a:t>
            </a:r>
          </a:p>
        </p:txBody>
      </p:sp>
      <p:pic>
        <p:nvPicPr>
          <p:cNvPr id="13314"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l="14060" b="5591"/>
          <a:stretch/>
        </p:blipFill>
        <p:spPr bwMode="auto">
          <a:xfrm>
            <a:off x="5650174" y="1842127"/>
            <a:ext cx="6242620" cy="342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2951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Medya11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9844" y="884238"/>
            <a:ext cx="10451135" cy="5835217"/>
          </a:xfrm>
          <a:prstGeom prst="rect">
            <a:avLst/>
          </a:prstGeom>
        </p:spPr>
      </p:pic>
    </p:spTree>
    <p:extLst>
      <p:ext uri="{BB962C8B-B14F-4D97-AF65-F5344CB8AC3E}">
        <p14:creationId xmlns:p14="http://schemas.microsoft.com/office/powerpoint/2010/main" val="40491722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732430" y="2096342"/>
            <a:ext cx="6096000" cy="3108543"/>
          </a:xfrm>
          <a:prstGeom prst="rect">
            <a:avLst/>
          </a:prstGeom>
        </p:spPr>
        <p:txBody>
          <a:bodyPr>
            <a:spAutoFit/>
          </a:bodyPr>
          <a:lstStyle/>
          <a:p>
            <a:pPr algn="just"/>
            <a:r>
              <a:rPr lang="tr-TR" sz="2800" b="1" dirty="0">
                <a:solidFill>
                  <a:srgbClr val="C00000"/>
                </a:solidFill>
              </a:rPr>
              <a:t>Gürültü Kirliliği – Ruhsal </a:t>
            </a:r>
            <a:r>
              <a:rPr lang="tr-TR" sz="2800" b="1" dirty="0" smtClean="0">
                <a:solidFill>
                  <a:srgbClr val="C00000"/>
                </a:solidFill>
              </a:rPr>
              <a:t>Sorunlar</a:t>
            </a:r>
          </a:p>
          <a:p>
            <a:pPr algn="just"/>
            <a:endParaRPr lang="tr-TR" sz="2400" b="1" dirty="0"/>
          </a:p>
          <a:p>
            <a:pPr algn="just"/>
            <a:r>
              <a:rPr lang="tr-TR" sz="2400" b="1" dirty="0"/>
              <a:t>Gürültü insanın uyku düzenini ve sinirlerini bozarak kazalara sebep olur, </a:t>
            </a:r>
            <a:endParaRPr lang="tr-TR" sz="2400" b="1" dirty="0" smtClean="0"/>
          </a:p>
          <a:p>
            <a:pPr algn="just"/>
            <a:endParaRPr lang="tr-TR" sz="2400" b="1" dirty="0"/>
          </a:p>
          <a:p>
            <a:pPr algn="just"/>
            <a:r>
              <a:rPr lang="tr-TR" sz="2400" b="1" dirty="0"/>
              <a:t>İş verimini azaltır, endişe, tedirginlik, stres  yaratarak kalıcı psikolojik rahatsızlıklara neden olur.</a:t>
            </a:r>
          </a:p>
        </p:txBody>
      </p:sp>
      <p:pic>
        <p:nvPicPr>
          <p:cNvPr id="6" name="Picture 3" descr="C:\Users\EFE\AppData\Local\Microsoft\Windows\Temporary Internet Files\Content.IE5\V47QOGQW\MP900402101[1].jpg"/>
          <p:cNvPicPr>
            <a:picLocks noChangeAspect="1" noChangeArrowheads="1"/>
          </p:cNvPicPr>
          <p:nvPr/>
        </p:nvPicPr>
        <p:blipFill>
          <a:blip r:embed="rId2" cstate="print"/>
          <a:srcRect l="-1904" t="-2857" r="-2817" b="-2857"/>
          <a:stretch>
            <a:fillRect/>
          </a:stretch>
        </p:blipFill>
        <p:spPr bwMode="auto">
          <a:xfrm>
            <a:off x="7187027" y="2096341"/>
            <a:ext cx="4620807" cy="3108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52866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0725" y="920015"/>
            <a:ext cx="10207646"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514350" indent="-514350">
              <a:buFont typeface="+mj-lt"/>
              <a:buAutoNum type="arabicPeriod"/>
            </a:pPr>
            <a:r>
              <a:rPr lang="tr-TR" sz="2800" b="1" dirty="0" smtClean="0">
                <a:ln/>
                <a:solidFill>
                  <a:schemeClr val="tx1">
                    <a:lumMod val="95000"/>
                    <a:lumOff val="5000"/>
                  </a:schemeClr>
                </a:solidFill>
              </a:rPr>
              <a:t>Trafiğin Tanımı ve Unsurları</a:t>
            </a:r>
          </a:p>
          <a:p>
            <a:r>
              <a:rPr lang="tr-TR" sz="2800" b="1" dirty="0" smtClean="0">
                <a:ln/>
                <a:solidFill>
                  <a:schemeClr val="tx1">
                    <a:lumMod val="95000"/>
                    <a:lumOff val="5000"/>
                  </a:schemeClr>
                </a:solidFill>
              </a:rPr>
              <a:t>	</a:t>
            </a:r>
            <a:r>
              <a:rPr lang="tr-TR" sz="2400" b="1" dirty="0" smtClean="0">
                <a:ln/>
                <a:solidFill>
                  <a:schemeClr val="tx1">
                    <a:lumMod val="95000"/>
                    <a:lumOff val="5000"/>
                  </a:schemeClr>
                </a:solidFill>
              </a:rPr>
              <a:t>Trafiğin tanımından da anlaşılacağı gibi trafik sisteminin ana unsurları; insan, araç, yol ve çevredir.	</a:t>
            </a:r>
          </a:p>
        </p:txBody>
      </p:sp>
      <p:grpSp>
        <p:nvGrpSpPr>
          <p:cNvPr id="4" name="Grup 3"/>
          <p:cNvGrpSpPr/>
          <p:nvPr/>
        </p:nvGrpSpPr>
        <p:grpSpPr>
          <a:xfrm>
            <a:off x="1840747" y="2243454"/>
            <a:ext cx="8619434" cy="4525280"/>
            <a:chOff x="1597667" y="1619516"/>
            <a:chExt cx="9566200" cy="5039364"/>
          </a:xfrm>
        </p:grpSpPr>
        <p:graphicFrame>
          <p:nvGraphicFramePr>
            <p:cNvPr id="3" name="Diyagram 2"/>
            <p:cNvGraphicFramePr/>
            <p:nvPr>
              <p:extLst>
                <p:ext uri="{D42A27DB-BD31-4B8C-83A1-F6EECF244321}">
                  <p14:modId xmlns:p14="http://schemas.microsoft.com/office/powerpoint/2010/main" val="3334297900"/>
                </p:ext>
              </p:extLst>
            </p:nvPr>
          </p:nvGraphicFramePr>
          <p:xfrm>
            <a:off x="1597667" y="1619516"/>
            <a:ext cx="7698855" cy="5039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human PNG ile ilgili görsel sonuc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7667" y="2300745"/>
              <a:ext cx="2321170" cy="2321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ol png ile ilgili görsel sonuc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0498" y="3876384"/>
              <a:ext cx="5273369" cy="23757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lgili resi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397085" y="1758289"/>
              <a:ext cx="3234519" cy="15171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934365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460375" y="1694879"/>
            <a:ext cx="5171317" cy="3539430"/>
          </a:xfrm>
          <a:prstGeom prst="rect">
            <a:avLst/>
          </a:prstGeom>
        </p:spPr>
        <p:txBody>
          <a:bodyPr wrap="square">
            <a:spAutoFit/>
          </a:bodyPr>
          <a:lstStyle/>
          <a:p>
            <a:r>
              <a:rPr lang="tr-TR" sz="2800" b="1" dirty="0">
                <a:solidFill>
                  <a:srgbClr val="C00000"/>
                </a:solidFill>
              </a:rPr>
              <a:t>Gürültü Kirliliği – Bedensel Sorunlar</a:t>
            </a:r>
          </a:p>
          <a:p>
            <a:pPr marL="342900" indent="-342900">
              <a:buFont typeface="Wingdings" panose="05000000000000000000" pitchFamily="2" charset="2"/>
              <a:buChar char="§"/>
            </a:pPr>
            <a:r>
              <a:rPr lang="tr-TR" sz="2400" b="1" dirty="0"/>
              <a:t>İşitme zayıflığı ve kaybına,</a:t>
            </a:r>
          </a:p>
          <a:p>
            <a:pPr marL="342900" indent="-342900">
              <a:buFont typeface="Wingdings" panose="05000000000000000000" pitchFamily="2" charset="2"/>
              <a:buChar char="§"/>
            </a:pPr>
            <a:r>
              <a:rPr lang="tr-TR" sz="2400" b="1" dirty="0" smtClean="0"/>
              <a:t>Algılama </a:t>
            </a:r>
            <a:r>
              <a:rPr lang="tr-TR" sz="2400" b="1" dirty="0"/>
              <a:t>ve ani karar </a:t>
            </a:r>
            <a:r>
              <a:rPr lang="tr-TR" sz="2400" b="1" dirty="0" smtClean="0"/>
              <a:t>verebilme</a:t>
            </a:r>
            <a:r>
              <a:rPr lang="tr-TR" sz="2400" b="1" dirty="0"/>
              <a:t>  yeteneğinin azalmasına,</a:t>
            </a:r>
          </a:p>
          <a:p>
            <a:pPr marL="342900" indent="-342900">
              <a:buFont typeface="Wingdings" panose="05000000000000000000" pitchFamily="2" charset="2"/>
              <a:buChar char="§"/>
            </a:pPr>
            <a:r>
              <a:rPr lang="tr-TR" sz="2400" b="1" dirty="0"/>
              <a:t>Kan ve kalp dolaşımının değişmesine,</a:t>
            </a:r>
          </a:p>
          <a:p>
            <a:pPr marL="342900" indent="-342900">
              <a:buFont typeface="Wingdings" panose="05000000000000000000" pitchFamily="2" charset="2"/>
              <a:buChar char="§"/>
            </a:pPr>
            <a:r>
              <a:rPr lang="tr-TR" sz="2400" b="1" dirty="0"/>
              <a:t>Migren, ülser, gastrojen  ağrılarının artmasına sebep olur.</a:t>
            </a:r>
          </a:p>
        </p:txBody>
      </p:sp>
      <p:pic>
        <p:nvPicPr>
          <p:cNvPr id="11266" name="Picture 2" descr="gürültü kirliliğ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311" y="1694880"/>
            <a:ext cx="5905500" cy="3539430"/>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707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09711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018857"/>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732430" y="1619288"/>
            <a:ext cx="6096000" cy="4893647"/>
          </a:xfrm>
          <a:prstGeom prst="rect">
            <a:avLst/>
          </a:prstGeom>
        </p:spPr>
        <p:txBody>
          <a:bodyPr>
            <a:spAutoFit/>
          </a:bodyPr>
          <a:lstStyle/>
          <a:p>
            <a:r>
              <a:rPr lang="tr-TR" sz="2400" b="1" dirty="0">
                <a:solidFill>
                  <a:srgbClr val="0070C0"/>
                </a:solidFill>
              </a:rPr>
              <a:t>Gürültü Kirliliğini Azaltmak </a:t>
            </a:r>
            <a:r>
              <a:rPr lang="tr-TR" sz="2400" b="1" dirty="0" smtClean="0">
                <a:solidFill>
                  <a:srgbClr val="0070C0"/>
                </a:solidFill>
              </a:rPr>
              <a:t>İçin;</a:t>
            </a:r>
          </a:p>
          <a:p>
            <a:endParaRPr lang="tr-TR" sz="2400" b="1" dirty="0"/>
          </a:p>
          <a:p>
            <a:r>
              <a:rPr lang="tr-TR" sz="2400" b="1" dirty="0"/>
              <a:t>Gereksiz yere korna çalanları</a:t>
            </a:r>
            <a:r>
              <a:rPr lang="tr-TR" sz="2400" b="1" dirty="0" smtClean="0"/>
              <a:t>,</a:t>
            </a:r>
          </a:p>
          <a:p>
            <a:endParaRPr lang="tr-TR" sz="2400" b="1" dirty="0"/>
          </a:p>
          <a:p>
            <a:r>
              <a:rPr lang="tr-TR" sz="2400" b="1" dirty="0"/>
              <a:t>Araçta yüksek sesle müzik dinleyenleri</a:t>
            </a:r>
            <a:r>
              <a:rPr lang="tr-TR" sz="2400" b="1" dirty="0" smtClean="0"/>
              <a:t>,</a:t>
            </a:r>
          </a:p>
          <a:p>
            <a:endParaRPr lang="tr-TR" sz="2400" b="1" dirty="0"/>
          </a:p>
          <a:p>
            <a:r>
              <a:rPr lang="tr-TR" sz="2400" b="1" dirty="0"/>
              <a:t>Gösteriş için fren, patinaj yapıp gürültü çıkaranları</a:t>
            </a:r>
            <a:r>
              <a:rPr lang="tr-TR" sz="2400" b="1" dirty="0" smtClean="0"/>
              <a:t>,</a:t>
            </a:r>
          </a:p>
          <a:p>
            <a:endParaRPr lang="tr-TR" sz="2400" b="1" dirty="0"/>
          </a:p>
          <a:p>
            <a:r>
              <a:rPr lang="tr-TR" sz="2400" b="1" dirty="0"/>
              <a:t>Hız limitine </a:t>
            </a:r>
            <a:r>
              <a:rPr lang="tr-TR" sz="2400" b="1" dirty="0" smtClean="0"/>
              <a:t>uymayanları,</a:t>
            </a:r>
          </a:p>
          <a:p>
            <a:endParaRPr lang="tr-TR" sz="2400" b="1" dirty="0" smtClean="0"/>
          </a:p>
          <a:p>
            <a:r>
              <a:rPr lang="tr-TR" sz="2400" b="1" dirty="0" smtClean="0">
                <a:solidFill>
                  <a:srgbClr val="C00000"/>
                </a:solidFill>
              </a:rPr>
              <a:t>Uyarabiliriz</a:t>
            </a:r>
            <a:endParaRPr lang="tr-TR" sz="2400" b="1" dirty="0">
              <a:solidFill>
                <a:srgbClr val="C00000"/>
              </a:solidFill>
            </a:endParaRPr>
          </a:p>
          <a:p>
            <a:r>
              <a:rPr lang="tr-TR" sz="2400" b="1" dirty="0"/>
              <a:t> </a:t>
            </a:r>
          </a:p>
        </p:txBody>
      </p:sp>
      <p:pic>
        <p:nvPicPr>
          <p:cNvPr id="10242" name="Picture 2" descr="traffic noise pollut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606" y="2707235"/>
            <a:ext cx="5624439" cy="31496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FE\AppData\Local\Microsoft\Windows\Temporary Internet Files\Content.IE5\KYZ7YH5I\MC900054584[1].wmf"/>
          <p:cNvPicPr>
            <a:picLocks noChangeAspect="1" noChangeArrowheads="1"/>
          </p:cNvPicPr>
          <p:nvPr/>
        </p:nvPicPr>
        <p:blipFill>
          <a:blip r:embed="rId3" cstate="print"/>
          <a:srcRect/>
          <a:stretch>
            <a:fillRect/>
          </a:stretch>
        </p:blipFill>
        <p:spPr bwMode="auto">
          <a:xfrm>
            <a:off x="9845766" y="1443201"/>
            <a:ext cx="1864446" cy="1872056"/>
          </a:xfrm>
          <a:prstGeom prst="rect">
            <a:avLst/>
          </a:prstGeom>
          <a:noFill/>
        </p:spPr>
      </p:pic>
    </p:spTree>
    <p:extLst>
      <p:ext uri="{BB962C8B-B14F-4D97-AF65-F5344CB8AC3E}">
        <p14:creationId xmlns:p14="http://schemas.microsoft.com/office/powerpoint/2010/main" val="12974983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673290" y="2247770"/>
            <a:ext cx="5672920" cy="3416320"/>
          </a:xfrm>
          <a:prstGeom prst="rect">
            <a:avLst/>
          </a:prstGeom>
        </p:spPr>
        <p:txBody>
          <a:bodyPr wrap="square">
            <a:spAutoFit/>
          </a:bodyPr>
          <a:lstStyle/>
          <a:p>
            <a:r>
              <a:rPr lang="tr-TR" sz="2400" b="1" dirty="0"/>
              <a:t>Özel Araç Yerine Toplu Taşıma Aracını Tercih </a:t>
            </a:r>
            <a:r>
              <a:rPr lang="tr-TR" sz="2400" b="1" dirty="0" smtClean="0"/>
              <a:t>Etmek;</a:t>
            </a:r>
          </a:p>
          <a:p>
            <a:endParaRPr lang="tr-TR" sz="2400" b="1" dirty="0"/>
          </a:p>
          <a:p>
            <a:pPr marL="800100" lvl="1" indent="-342900">
              <a:buFont typeface="Wingdings" panose="05000000000000000000" pitchFamily="2" charset="2"/>
              <a:buChar char="§"/>
            </a:pPr>
            <a:r>
              <a:rPr lang="tr-TR" sz="2400" b="1" dirty="0"/>
              <a:t>Hava </a:t>
            </a:r>
            <a:r>
              <a:rPr lang="tr-TR" sz="2400" b="1" dirty="0" smtClean="0"/>
              <a:t>kirliliğini,</a:t>
            </a:r>
            <a:endParaRPr lang="tr-TR" sz="2400" b="1" dirty="0"/>
          </a:p>
          <a:p>
            <a:pPr marL="800100" lvl="1" indent="-342900">
              <a:buFont typeface="Wingdings" panose="05000000000000000000" pitchFamily="2" charset="2"/>
              <a:buChar char="§"/>
            </a:pPr>
            <a:r>
              <a:rPr lang="tr-TR" sz="2400" b="1" dirty="0"/>
              <a:t>Gürültü </a:t>
            </a:r>
            <a:r>
              <a:rPr lang="tr-TR" sz="2400" b="1" dirty="0" smtClean="0"/>
              <a:t>kirliliğini,</a:t>
            </a:r>
            <a:endParaRPr lang="tr-TR" sz="2400" b="1" dirty="0"/>
          </a:p>
          <a:p>
            <a:pPr marL="800100" lvl="1" indent="-342900">
              <a:buFont typeface="Wingdings" panose="05000000000000000000" pitchFamily="2" charset="2"/>
              <a:buChar char="§"/>
            </a:pPr>
            <a:r>
              <a:rPr lang="tr-TR" sz="2400" b="1" dirty="0"/>
              <a:t>Trafik </a:t>
            </a:r>
            <a:r>
              <a:rPr lang="tr-TR" sz="2400" b="1" dirty="0" smtClean="0"/>
              <a:t>yoğunluğunu,</a:t>
            </a:r>
            <a:endParaRPr lang="tr-TR" sz="2400" b="1" dirty="0"/>
          </a:p>
          <a:p>
            <a:pPr marL="800100" lvl="1" indent="-342900">
              <a:buFont typeface="Wingdings" panose="05000000000000000000" pitchFamily="2" charset="2"/>
              <a:buChar char="§"/>
            </a:pPr>
            <a:r>
              <a:rPr lang="tr-TR" sz="2400" b="1" dirty="0"/>
              <a:t>Yakıt </a:t>
            </a:r>
            <a:r>
              <a:rPr lang="tr-TR" sz="2400" b="1" dirty="0" smtClean="0"/>
              <a:t>tüketimini,</a:t>
            </a:r>
          </a:p>
          <a:p>
            <a:endParaRPr lang="tr-TR" sz="2400" b="1" dirty="0"/>
          </a:p>
          <a:p>
            <a:r>
              <a:rPr lang="tr-TR" sz="2400" b="1" dirty="0"/>
              <a:t>		</a:t>
            </a:r>
            <a:r>
              <a:rPr lang="tr-TR" sz="2400" b="1" dirty="0">
                <a:solidFill>
                  <a:srgbClr val="C00000"/>
                </a:solidFill>
              </a:rPr>
              <a:t>AZALIR !</a:t>
            </a:r>
          </a:p>
        </p:txBody>
      </p:sp>
      <p:pic>
        <p:nvPicPr>
          <p:cNvPr id="9218"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t="6803" r="15693" b="2399"/>
          <a:stretch/>
        </p:blipFill>
        <p:spPr bwMode="auto">
          <a:xfrm>
            <a:off x="5950425" y="2066903"/>
            <a:ext cx="5756630" cy="377805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0382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55575" y="1142235"/>
            <a:ext cx="11075404"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dirty="0">
                <a:ln/>
                <a:solidFill>
                  <a:schemeClr val="accent1">
                    <a:lumMod val="75000"/>
                  </a:schemeClr>
                </a:solidFill>
              </a:rPr>
              <a:t>	</a:t>
            </a:r>
            <a:r>
              <a:rPr lang="tr-TR" sz="3200" b="1" dirty="0" smtClean="0">
                <a:ln/>
                <a:solidFill>
                  <a:schemeClr val="accent1">
                    <a:lumMod val="75000"/>
                  </a:schemeClr>
                </a:solidFill>
              </a:rPr>
              <a:t>	</a:t>
            </a:r>
            <a:r>
              <a:rPr lang="tr-TR" sz="2400" b="1" cap="none" spc="0" dirty="0" smtClean="0">
                <a:ln/>
                <a:solidFill>
                  <a:schemeClr val="accent1">
                    <a:lumMod val="75000"/>
                  </a:schemeClr>
                </a:solidFill>
                <a:effectLst/>
              </a:rPr>
              <a:t>	</a:t>
            </a:r>
          </a:p>
          <a:p>
            <a:pPr algn="ctr"/>
            <a:r>
              <a:rPr lang="tr-TR" sz="2400" b="1" dirty="0">
                <a:ln/>
                <a:solidFill>
                  <a:schemeClr val="accent1">
                    <a:lumMod val="75000"/>
                  </a:schemeClr>
                </a:solidFill>
              </a:rPr>
              <a:t>	</a:t>
            </a:r>
            <a:endParaRPr lang="tr-TR" sz="2000" b="1" cap="none" spc="0" dirty="0">
              <a:ln/>
              <a:solidFill>
                <a:schemeClr val="accent1">
                  <a:lumMod val="75000"/>
                </a:schemeClr>
              </a:solidFill>
              <a:effectLst/>
            </a:endParaRPr>
          </a:p>
        </p:txBody>
      </p:sp>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460375" y="1142235"/>
            <a:ext cx="3320055" cy="523220"/>
          </a:xfrm>
          <a:prstGeom prst="rect">
            <a:avLst/>
          </a:prstGeom>
        </p:spPr>
        <p:txBody>
          <a:bodyPr wrap="square">
            <a:spAutoFit/>
          </a:bodyPr>
          <a:lstStyle/>
          <a:p>
            <a:r>
              <a:rPr lang="tr-TR" sz="2800" b="1" dirty="0" smtClean="0"/>
              <a:t>6.Trafik </a:t>
            </a:r>
            <a:r>
              <a:rPr lang="tr-TR" sz="2800" b="1" dirty="0"/>
              <a:t>ve Çevre</a:t>
            </a:r>
          </a:p>
        </p:txBody>
      </p:sp>
      <p:sp>
        <p:nvSpPr>
          <p:cNvPr id="4" name="Dikdörtgen 3"/>
          <p:cNvSpPr/>
          <p:nvPr/>
        </p:nvSpPr>
        <p:spPr>
          <a:xfrm>
            <a:off x="727881" y="1809739"/>
            <a:ext cx="5440907" cy="2677656"/>
          </a:xfrm>
          <a:prstGeom prst="rect">
            <a:avLst/>
          </a:prstGeom>
        </p:spPr>
        <p:txBody>
          <a:bodyPr wrap="square">
            <a:spAutoFit/>
          </a:bodyPr>
          <a:lstStyle/>
          <a:p>
            <a:r>
              <a:rPr lang="tr-TR" sz="2400" b="1" dirty="0">
                <a:solidFill>
                  <a:srgbClr val="C00000"/>
                </a:solidFill>
              </a:rPr>
              <a:t>Elektrikli </a:t>
            </a:r>
            <a:r>
              <a:rPr lang="tr-TR" sz="2400" b="1" dirty="0" smtClean="0">
                <a:solidFill>
                  <a:srgbClr val="C00000"/>
                </a:solidFill>
              </a:rPr>
              <a:t>Arabalar;</a:t>
            </a:r>
          </a:p>
          <a:p>
            <a:endParaRPr lang="tr-TR" sz="2400" b="1" dirty="0">
              <a:solidFill>
                <a:srgbClr val="C00000"/>
              </a:solidFill>
            </a:endParaRPr>
          </a:p>
          <a:p>
            <a:pPr marL="342900" indent="-342900">
              <a:buFont typeface="Wingdings" panose="05000000000000000000" pitchFamily="2" charset="2"/>
              <a:buChar char="§"/>
            </a:pPr>
            <a:r>
              <a:rPr lang="tr-TR" sz="2400" b="1" dirty="0"/>
              <a:t>Akaryakıt yerine şarj edilebilir pil ile çalışır.</a:t>
            </a:r>
          </a:p>
          <a:p>
            <a:pPr marL="342900" indent="-342900">
              <a:buFont typeface="Wingdings" panose="05000000000000000000" pitchFamily="2" charset="2"/>
              <a:buChar char="§"/>
            </a:pPr>
            <a:r>
              <a:rPr lang="tr-TR" sz="2400" b="1" dirty="0"/>
              <a:t>Çevreyi kirletmez.</a:t>
            </a:r>
          </a:p>
          <a:p>
            <a:pPr marL="342900" indent="-342900">
              <a:buFont typeface="Wingdings" panose="05000000000000000000" pitchFamily="2" charset="2"/>
              <a:buChar char="§"/>
            </a:pPr>
            <a:r>
              <a:rPr lang="tr-TR" sz="2400" b="1" dirty="0"/>
              <a:t>Sessizdir.</a:t>
            </a:r>
          </a:p>
          <a:p>
            <a:pPr marL="342900" indent="-342900">
              <a:buFont typeface="Wingdings" panose="05000000000000000000" pitchFamily="2" charset="2"/>
              <a:buChar char="§"/>
            </a:pPr>
            <a:r>
              <a:rPr lang="tr-TR" sz="2400" b="1" dirty="0"/>
              <a:t>Akaryakıta göre çok daha hesaplıdır</a:t>
            </a:r>
            <a:r>
              <a:rPr lang="tr-TR" sz="2400" b="1" dirty="0" smtClean="0"/>
              <a:t>.</a:t>
            </a:r>
            <a:endParaRPr lang="tr-TR" sz="2400" b="1" dirty="0"/>
          </a:p>
        </p:txBody>
      </p:sp>
      <p:pic>
        <p:nvPicPr>
          <p:cNvPr id="8194" name="Picture 2" descr="electric cars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003" y="1631566"/>
            <a:ext cx="5948140" cy="3965427"/>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9666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3239068" y="1563639"/>
            <a:ext cx="6096000" cy="1569660"/>
          </a:xfrm>
          <a:prstGeom prst="rect">
            <a:avLst/>
          </a:prstGeom>
        </p:spPr>
        <p:txBody>
          <a:bodyPr>
            <a:spAutoFit/>
          </a:bodyPr>
          <a:lstStyle/>
          <a:p>
            <a:pPr algn="ctr"/>
            <a:r>
              <a:rPr lang="tr-TR" sz="3200" b="1" dirty="0" smtClean="0">
                <a:solidFill>
                  <a:srgbClr val="C00000"/>
                </a:solidFill>
              </a:rPr>
              <a:t>BÖLÜM-7</a:t>
            </a:r>
          </a:p>
          <a:p>
            <a:pPr algn="ctr"/>
            <a:endParaRPr lang="tr-TR" sz="3200" b="1" dirty="0">
              <a:solidFill>
                <a:srgbClr val="C00000"/>
              </a:solidFill>
            </a:endParaRPr>
          </a:p>
          <a:p>
            <a:pPr algn="ctr"/>
            <a:r>
              <a:rPr lang="tr-TR" sz="3200" b="1" dirty="0" smtClean="0"/>
              <a:t>7. Trafikte </a:t>
            </a:r>
            <a:r>
              <a:rPr lang="tr-TR" sz="3200" b="1" dirty="0"/>
              <a:t>Saygı</a:t>
            </a:r>
          </a:p>
        </p:txBody>
      </p:sp>
      <p:pic>
        <p:nvPicPr>
          <p:cNvPr id="19458" name="Picture 2" descr="trafikte saygı png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0100" r="20862" b="8502"/>
          <a:stretch/>
        </p:blipFill>
        <p:spPr bwMode="auto">
          <a:xfrm>
            <a:off x="4748483" y="3351663"/>
            <a:ext cx="3359222" cy="325385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5937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Başlık"/>
          <p:cNvSpPr>
            <a:spLocks noGrp="1"/>
          </p:cNvSpPr>
          <p:nvPr>
            <p:ph type="title"/>
          </p:nvPr>
        </p:nvSpPr>
        <p:spPr>
          <a:xfrm>
            <a:off x="496721" y="1264124"/>
            <a:ext cx="4730371" cy="694474"/>
          </a:xfrm>
        </p:spPr>
        <p:txBody>
          <a:bodyPr>
            <a:normAutofit fontScale="90000"/>
          </a:bodyPr>
          <a:lstStyle/>
          <a:p>
            <a:r>
              <a:rPr lang="tr-TR" altLang="tr-TR" sz="2800" b="1" dirty="0">
                <a:latin typeface="+mn-lt"/>
              </a:rPr>
              <a:t>7. Trafikte Saygı</a:t>
            </a:r>
            <a:br>
              <a:rPr lang="tr-TR" altLang="tr-TR" sz="2800" b="1" dirty="0">
                <a:latin typeface="+mn-lt"/>
              </a:rPr>
            </a:br>
            <a:r>
              <a:rPr lang="tr-TR" altLang="tr-TR" sz="2800" b="1" dirty="0" smtClean="0">
                <a:latin typeface="+mn-lt"/>
              </a:rPr>
              <a:t/>
            </a:r>
            <a:br>
              <a:rPr lang="tr-TR" altLang="tr-TR" sz="2800" b="1" dirty="0" smtClean="0">
                <a:latin typeface="+mn-lt"/>
              </a:rPr>
            </a:br>
            <a:endParaRPr lang="tr-TR" altLang="tr-TR" sz="2800" b="1" dirty="0">
              <a:latin typeface="+mn-lt"/>
            </a:endParaRPr>
          </a:p>
        </p:txBody>
      </p:sp>
      <p:sp>
        <p:nvSpPr>
          <p:cNvPr id="52227"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542709-48CC-49F4-AFD5-647BC46A44E4}" type="slidenum">
              <a:rPr lang="tr-TR" altLang="tr-TR" sz="1200">
                <a:solidFill>
                  <a:srgbClr val="898989"/>
                </a:solidFill>
              </a:rPr>
              <a:pPr>
                <a:spcBef>
                  <a:spcPct val="0"/>
                </a:spcBef>
                <a:buFontTx/>
                <a:buNone/>
              </a:pPr>
              <a:t>75</a:t>
            </a:fld>
            <a:endParaRPr lang="tr-TR" altLang="tr-TR" sz="1200">
              <a:solidFill>
                <a:srgbClr val="898989"/>
              </a:solidFill>
            </a:endParaRPr>
          </a:p>
        </p:txBody>
      </p:sp>
      <p:sp>
        <p:nvSpPr>
          <p:cNvPr id="9" name="8 İçerik Yer Tutucusu"/>
          <p:cNvSpPr>
            <a:spLocks noGrp="1"/>
          </p:cNvSpPr>
          <p:nvPr>
            <p:ph idx="1"/>
          </p:nvPr>
        </p:nvSpPr>
        <p:spPr>
          <a:xfrm>
            <a:off x="158087" y="2058135"/>
            <a:ext cx="6078940" cy="3418620"/>
          </a:xfrm>
        </p:spPr>
        <p:txBody>
          <a:bodyPr>
            <a:normAutofit/>
          </a:bodyPr>
          <a:lstStyle/>
          <a:p>
            <a:pPr algn="just">
              <a:buFont typeface="Arial" charset="0"/>
              <a:buNone/>
              <a:defRPr/>
            </a:pPr>
            <a:r>
              <a:rPr lang="tr-TR" sz="2600" b="1" dirty="0" smtClean="0">
                <a:solidFill>
                  <a:schemeClr val="tx1">
                    <a:lumMod val="95000"/>
                    <a:lumOff val="5000"/>
                  </a:schemeClr>
                </a:solidFill>
              </a:rPr>
              <a:t>		Trafik ortamı bir paylaşım ortamıdır. Taşıt yolunu, yaya yolunu, kavşakları, toplu taşıma araçlarını vb. bir çok alanı paylaşmak zorundayız. </a:t>
            </a:r>
          </a:p>
          <a:p>
            <a:pPr algn="just">
              <a:buFont typeface="Arial" charset="0"/>
              <a:buNone/>
              <a:defRPr/>
            </a:pPr>
            <a:r>
              <a:rPr lang="tr-TR" sz="2600" b="1" dirty="0">
                <a:solidFill>
                  <a:schemeClr val="tx1">
                    <a:lumMod val="95000"/>
                    <a:lumOff val="5000"/>
                  </a:schemeClr>
                </a:solidFill>
              </a:rPr>
              <a:t>	</a:t>
            </a:r>
            <a:r>
              <a:rPr lang="tr-TR" sz="2600" b="1" dirty="0" smtClean="0">
                <a:solidFill>
                  <a:schemeClr val="tx1">
                    <a:lumMod val="95000"/>
                    <a:lumOff val="5000"/>
                  </a:schemeClr>
                </a:solidFill>
              </a:rPr>
              <a:t>	Bu paylaşım saygı, sevgi, hoşgörü ve yardımlaşma ile olur ise kargaşa ve kaza riski azalmaktadır.</a:t>
            </a:r>
          </a:p>
          <a:p>
            <a:pPr algn="just">
              <a:buFont typeface="Arial" charset="0"/>
              <a:buNone/>
              <a:defRPr/>
            </a:pPr>
            <a:r>
              <a:rPr lang="tr-TR" sz="2600" b="1" dirty="0">
                <a:solidFill>
                  <a:schemeClr val="tx1">
                    <a:lumMod val="95000"/>
                    <a:lumOff val="5000"/>
                  </a:schemeClr>
                </a:solidFill>
              </a:rPr>
              <a:t>	</a:t>
            </a:r>
            <a:r>
              <a:rPr lang="tr-TR" sz="2600" b="1" dirty="0" smtClean="0">
                <a:solidFill>
                  <a:schemeClr val="tx1">
                    <a:lumMod val="95000"/>
                    <a:lumOff val="5000"/>
                  </a:schemeClr>
                </a:solidFill>
              </a:rPr>
              <a:t>	</a:t>
            </a:r>
            <a:endParaRPr lang="tr-TR" sz="2400" b="1" dirty="0" smtClean="0"/>
          </a:p>
        </p:txBody>
      </p:sp>
      <p:pic>
        <p:nvPicPr>
          <p:cNvPr id="18434" name="Picture 2" descr="paylaşım ile ilgili görseller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097" y="1673034"/>
            <a:ext cx="5540185" cy="35717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841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Başlık"/>
          <p:cNvSpPr>
            <a:spLocks noGrp="1"/>
          </p:cNvSpPr>
          <p:nvPr>
            <p:ph type="title"/>
          </p:nvPr>
        </p:nvSpPr>
        <p:spPr>
          <a:xfrm>
            <a:off x="471985" y="1120870"/>
            <a:ext cx="4730371" cy="694474"/>
          </a:xfrm>
        </p:spPr>
        <p:txBody>
          <a:bodyPr>
            <a:normAutofit fontScale="90000"/>
          </a:bodyPr>
          <a:lstStyle/>
          <a:p>
            <a:r>
              <a:rPr lang="tr-TR" altLang="tr-TR" sz="2800" b="1" dirty="0">
                <a:latin typeface="+mn-lt"/>
              </a:rPr>
              <a:t>7. Trafikte Saygı</a:t>
            </a:r>
            <a:br>
              <a:rPr lang="tr-TR" altLang="tr-TR" sz="2800" b="1" dirty="0">
                <a:latin typeface="+mn-lt"/>
              </a:rPr>
            </a:br>
            <a:r>
              <a:rPr lang="tr-TR" altLang="tr-TR" sz="2800" b="1" dirty="0" smtClean="0">
                <a:latin typeface="+mn-lt"/>
              </a:rPr>
              <a:t/>
            </a:r>
            <a:br>
              <a:rPr lang="tr-TR" altLang="tr-TR" sz="2800" b="1" dirty="0" smtClean="0">
                <a:latin typeface="+mn-lt"/>
              </a:rPr>
            </a:br>
            <a:endParaRPr lang="tr-TR" altLang="tr-TR" sz="2800" b="1" dirty="0">
              <a:latin typeface="+mn-lt"/>
            </a:endParaRPr>
          </a:p>
        </p:txBody>
      </p:sp>
      <p:sp>
        <p:nvSpPr>
          <p:cNvPr id="52227"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542709-48CC-49F4-AFD5-647BC46A44E4}" type="slidenum">
              <a:rPr lang="tr-TR" altLang="tr-TR" sz="1200">
                <a:solidFill>
                  <a:srgbClr val="898989"/>
                </a:solidFill>
              </a:rPr>
              <a:pPr>
                <a:spcBef>
                  <a:spcPct val="0"/>
                </a:spcBef>
                <a:buFontTx/>
                <a:buNone/>
              </a:pPr>
              <a:t>76</a:t>
            </a:fld>
            <a:endParaRPr lang="tr-TR" altLang="tr-TR" sz="1200">
              <a:solidFill>
                <a:srgbClr val="898989"/>
              </a:solidFill>
            </a:endParaRPr>
          </a:p>
        </p:txBody>
      </p:sp>
      <p:sp>
        <p:nvSpPr>
          <p:cNvPr id="9" name="8 İçerik Yer Tutucusu"/>
          <p:cNvSpPr>
            <a:spLocks noGrp="1"/>
          </p:cNvSpPr>
          <p:nvPr>
            <p:ph idx="1"/>
          </p:nvPr>
        </p:nvSpPr>
        <p:spPr>
          <a:xfrm>
            <a:off x="471985" y="1377477"/>
            <a:ext cx="10881815" cy="4966860"/>
          </a:xfrm>
        </p:spPr>
        <p:txBody>
          <a:bodyPr>
            <a:normAutofit/>
          </a:bodyPr>
          <a:lstStyle/>
          <a:p>
            <a:pPr algn="just">
              <a:buFont typeface="Arial" charset="0"/>
              <a:buNone/>
              <a:defRPr/>
            </a:pPr>
            <a:r>
              <a:rPr lang="tr-TR" sz="2400" b="1" dirty="0" smtClean="0">
                <a:solidFill>
                  <a:srgbClr val="C00000"/>
                </a:solidFill>
              </a:rPr>
              <a:t>TRAFİKTE NEZAKET VE SAYGI</a:t>
            </a:r>
          </a:p>
          <a:p>
            <a:pPr algn="just">
              <a:defRPr/>
            </a:pPr>
            <a:r>
              <a:rPr lang="tr-TR" sz="2400" b="1" dirty="0" smtClean="0"/>
              <a:t> Nezaket, başkalarına karşı saygılı ve incelikle davranma anlamına gelmektedir. </a:t>
            </a:r>
          </a:p>
          <a:p>
            <a:pPr algn="just">
              <a:buFont typeface="Arial" charset="0"/>
              <a:buChar char="•"/>
              <a:defRPr/>
            </a:pPr>
            <a:r>
              <a:rPr lang="tr-TR" sz="2400" b="1" dirty="0" smtClean="0"/>
              <a:t>Saygı ise değeri, üstünlüğü, yaşlılığı, yararlılığı, kutsallığı dolayısıyla bir kimseye, bir şeye karşı dikkatli, özenli, ölçülü davranmaya sebep olan sevgi duygusu, başkalarını rahatsız etmekten çekinme duygusu anlamına gelmektedir. </a:t>
            </a:r>
          </a:p>
          <a:p>
            <a:pPr algn="just">
              <a:buFont typeface="Arial" charset="0"/>
              <a:buChar char="•"/>
              <a:defRPr/>
            </a:pPr>
            <a:r>
              <a:rPr lang="tr-TR" sz="2400" b="1" dirty="0" smtClean="0"/>
              <a:t>Başarılı iletişimin en önemli kuralı karşınızdaki kişinin varlığına saygı göstermektir. </a:t>
            </a:r>
          </a:p>
          <a:p>
            <a:pPr algn="just">
              <a:buFont typeface="Arial" charset="0"/>
              <a:buNone/>
              <a:defRPr/>
            </a:pPr>
            <a:endParaRPr lang="tr-TR" sz="2400" b="1" dirty="0" smtClean="0"/>
          </a:p>
        </p:txBody>
      </p:sp>
      <p:pic>
        <p:nvPicPr>
          <p:cNvPr id="1026" name="Picture 2" descr="Polite driver in traffic environmen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731" y="3860907"/>
            <a:ext cx="6191250"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920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andshake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270" y="1611361"/>
            <a:ext cx="4936464" cy="4084920"/>
          </a:xfrm>
          <a:prstGeom prst="rect">
            <a:avLst/>
          </a:prstGeom>
          <a:noFill/>
          <a:extLst>
            <a:ext uri="{909E8E84-426E-40DD-AFC4-6F175D3DCCD1}">
              <a14:hiddenFill xmlns:a14="http://schemas.microsoft.com/office/drawing/2010/main">
                <a:solidFill>
                  <a:srgbClr val="FFFFFF"/>
                </a:solidFill>
              </a14:hiddenFill>
            </a:ext>
          </a:extLst>
        </p:spPr>
      </p:pic>
      <p:sp>
        <p:nvSpPr>
          <p:cNvPr id="53251"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A140C7-4F45-40EF-B30A-A63C9E3164A6}" type="slidenum">
              <a:rPr lang="tr-TR" altLang="tr-TR" sz="1200">
                <a:solidFill>
                  <a:srgbClr val="898989"/>
                </a:solidFill>
              </a:rPr>
              <a:pPr>
                <a:spcBef>
                  <a:spcPct val="0"/>
                </a:spcBef>
                <a:buFontTx/>
                <a:buNone/>
              </a:pPr>
              <a:t>77</a:t>
            </a:fld>
            <a:endParaRPr lang="tr-TR" altLang="tr-TR" sz="1200">
              <a:solidFill>
                <a:srgbClr val="898989"/>
              </a:solidFill>
            </a:endParaRPr>
          </a:p>
        </p:txBody>
      </p:sp>
      <p:sp>
        <p:nvSpPr>
          <p:cNvPr id="9" name="8 İçerik Yer Tutucusu"/>
          <p:cNvSpPr>
            <a:spLocks noGrp="1"/>
          </p:cNvSpPr>
          <p:nvPr>
            <p:ph idx="1"/>
          </p:nvPr>
        </p:nvSpPr>
        <p:spPr>
          <a:xfrm>
            <a:off x="496721" y="1551652"/>
            <a:ext cx="6845775" cy="4708525"/>
          </a:xfrm>
        </p:spPr>
        <p:txBody>
          <a:bodyPr>
            <a:noAutofit/>
          </a:bodyPr>
          <a:lstStyle/>
          <a:p>
            <a:pPr>
              <a:buFont typeface="Arial" charset="0"/>
              <a:buNone/>
              <a:defRPr/>
            </a:pPr>
            <a:r>
              <a:rPr lang="tr-TR" sz="2400" b="1" u="sng" dirty="0" smtClean="0">
                <a:solidFill>
                  <a:srgbClr val="C00000"/>
                </a:solidFill>
              </a:rPr>
              <a:t>TRAFİKTE NEZAKET VE SAYGI</a:t>
            </a:r>
          </a:p>
          <a:p>
            <a:pPr>
              <a:buFont typeface="Arial" charset="0"/>
              <a:buNone/>
              <a:defRPr/>
            </a:pPr>
            <a:r>
              <a:rPr lang="tr-TR" sz="2400" b="1" dirty="0" smtClean="0"/>
              <a:t>	</a:t>
            </a:r>
          </a:p>
          <a:p>
            <a:pPr algn="just">
              <a:buFont typeface="Arial" charset="0"/>
              <a:buChar char="•"/>
              <a:defRPr/>
            </a:pPr>
            <a:r>
              <a:rPr lang="tr-TR" sz="2400" b="1" dirty="0" smtClean="0"/>
              <a:t>Nezaket ve saygı değerleri de ülke insanımızın içinde olan değerlerdir. </a:t>
            </a:r>
          </a:p>
          <a:p>
            <a:pPr algn="just">
              <a:buFont typeface="Arial" charset="0"/>
              <a:buChar char="•"/>
              <a:defRPr/>
            </a:pPr>
            <a:r>
              <a:rPr lang="tr-TR" sz="2400" b="1" dirty="0" smtClean="0"/>
              <a:t>Örneğin, bir kapıda karşılaşan iki kişi kapıdan geçmek için birbirlerine yol verirler. </a:t>
            </a:r>
          </a:p>
          <a:p>
            <a:pPr algn="just">
              <a:buFont typeface="Arial" charset="0"/>
              <a:buChar char="•"/>
              <a:defRPr/>
            </a:pPr>
            <a:r>
              <a:rPr lang="tr-TR" sz="2400" b="1" dirty="0" smtClean="0"/>
              <a:t>Bu değeri trafik ortamında yansıtabilmek çok önemlidir. </a:t>
            </a:r>
          </a:p>
          <a:p>
            <a:pPr algn="just">
              <a:buFont typeface="Arial" charset="0"/>
              <a:buChar char="•"/>
              <a:defRPr/>
            </a:pPr>
            <a:r>
              <a:rPr lang="tr-TR" sz="2400" b="1" dirty="0" smtClean="0"/>
              <a:t>Başka bir deyişle, diğer yol kullanıcılarına saygı göstermek önemlidir.</a:t>
            </a:r>
          </a:p>
          <a:p>
            <a:pPr algn="just">
              <a:buFont typeface="Arial" charset="0"/>
              <a:buChar char="•"/>
              <a:defRPr/>
            </a:pPr>
            <a:endParaRPr lang="tr-TR" sz="2400" b="1" dirty="0" smtClean="0"/>
          </a:p>
        </p:txBody>
      </p:sp>
      <p:sp>
        <p:nvSpPr>
          <p:cNvPr id="7" name="1 Başlık"/>
          <p:cNvSpPr>
            <a:spLocks noGrp="1"/>
          </p:cNvSpPr>
          <p:nvPr>
            <p:ph type="title"/>
          </p:nvPr>
        </p:nvSpPr>
        <p:spPr>
          <a:xfrm>
            <a:off x="496721" y="1264124"/>
            <a:ext cx="4730371" cy="694474"/>
          </a:xfrm>
        </p:spPr>
        <p:txBody>
          <a:bodyPr>
            <a:normAutofit fontScale="90000"/>
          </a:bodyPr>
          <a:lstStyle/>
          <a:p>
            <a:r>
              <a:rPr lang="tr-TR" altLang="tr-TR" sz="2800" b="1" dirty="0">
                <a:latin typeface="+mn-lt"/>
              </a:rPr>
              <a:t>7. Trafikte Saygı</a:t>
            </a:r>
            <a:br>
              <a:rPr lang="tr-TR" altLang="tr-TR" sz="2800" b="1" dirty="0">
                <a:latin typeface="+mn-lt"/>
              </a:rPr>
            </a:br>
            <a:r>
              <a:rPr lang="tr-TR" altLang="tr-TR" sz="2800" b="1" dirty="0" smtClean="0">
                <a:latin typeface="+mn-lt"/>
              </a:rPr>
              <a:t/>
            </a:r>
            <a:br>
              <a:rPr lang="tr-TR" altLang="tr-TR" sz="2800" b="1" dirty="0" smtClean="0">
                <a:latin typeface="+mn-lt"/>
              </a:rPr>
            </a:br>
            <a:endParaRPr lang="tr-TR" altLang="tr-TR" sz="2800" b="1" dirty="0">
              <a:latin typeface="+mn-lt"/>
            </a:endParaRPr>
          </a:p>
        </p:txBody>
      </p:sp>
    </p:spTree>
    <p:extLst>
      <p:ext uri="{BB962C8B-B14F-4D97-AF65-F5344CB8AC3E}">
        <p14:creationId xmlns:p14="http://schemas.microsoft.com/office/powerpoint/2010/main" val="32308897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A140C7-4F45-40EF-B30A-A63C9E3164A6}" type="slidenum">
              <a:rPr lang="tr-TR" altLang="tr-TR" sz="1200">
                <a:solidFill>
                  <a:srgbClr val="898989"/>
                </a:solidFill>
              </a:rPr>
              <a:pPr>
                <a:spcBef>
                  <a:spcPct val="0"/>
                </a:spcBef>
                <a:buFontTx/>
                <a:buNone/>
              </a:pPr>
              <a:t>78</a:t>
            </a:fld>
            <a:endParaRPr lang="tr-TR" altLang="tr-TR" sz="1200">
              <a:solidFill>
                <a:srgbClr val="898989"/>
              </a:solidFill>
            </a:endParaRPr>
          </a:p>
        </p:txBody>
      </p:sp>
      <p:sp>
        <p:nvSpPr>
          <p:cNvPr id="9" name="8 İçerik Yer Tutucusu"/>
          <p:cNvSpPr>
            <a:spLocks noGrp="1"/>
          </p:cNvSpPr>
          <p:nvPr>
            <p:ph idx="1"/>
          </p:nvPr>
        </p:nvSpPr>
        <p:spPr>
          <a:xfrm>
            <a:off x="496721" y="1526207"/>
            <a:ext cx="6422694" cy="4708525"/>
          </a:xfrm>
        </p:spPr>
        <p:txBody>
          <a:bodyPr>
            <a:noAutofit/>
          </a:bodyPr>
          <a:lstStyle/>
          <a:p>
            <a:pPr algn="just">
              <a:buFont typeface="Arial" charset="0"/>
              <a:buNone/>
              <a:defRPr/>
            </a:pPr>
            <a:r>
              <a:rPr lang="tr-TR" sz="2400" b="1" u="sng" dirty="0" smtClean="0">
                <a:solidFill>
                  <a:srgbClr val="C00000"/>
                </a:solidFill>
              </a:rPr>
              <a:t>TRAFİKTE NEZAKET VE SAYGI</a:t>
            </a:r>
          </a:p>
          <a:p>
            <a:pPr algn="just">
              <a:buFont typeface="Arial" charset="0"/>
              <a:buNone/>
              <a:defRPr/>
            </a:pPr>
            <a:endParaRPr lang="tr-TR" sz="2400" b="1" u="sng" dirty="0" smtClean="0">
              <a:solidFill>
                <a:srgbClr val="C00000"/>
              </a:solidFill>
            </a:endParaRPr>
          </a:p>
          <a:p>
            <a:pPr algn="just">
              <a:defRPr/>
            </a:pPr>
            <a:r>
              <a:rPr lang="tr-TR" sz="2400" b="1" dirty="0" smtClean="0"/>
              <a:t>Trafikte davranışlarınızı saygı ile sergilediğiniz her durumda daha huzurlu, sakin, stresten uzak bir ortamın hem kendiniz hem de diğerleri için oluşmasına neden olursunuz. </a:t>
            </a:r>
          </a:p>
          <a:p>
            <a:pPr algn="just">
              <a:buFont typeface="Arial" charset="0"/>
              <a:buChar char="•"/>
              <a:defRPr/>
            </a:pPr>
            <a:r>
              <a:rPr lang="tr-TR" sz="2400" b="1" dirty="0" smtClean="0"/>
              <a:t>Trafik kurallarına uymak daha kolay ve alışkanlığa daha çabuk dönüşür bir hal alır. </a:t>
            </a:r>
          </a:p>
          <a:p>
            <a:pPr algn="just">
              <a:buFont typeface="Arial" charset="0"/>
              <a:buChar char="•"/>
              <a:defRPr/>
            </a:pPr>
            <a:r>
              <a:rPr lang="tr-TR" sz="2400" b="1" dirty="0" smtClean="0"/>
              <a:t>Trafik güvenliğinde sürekliliği sağlayan en önemli faktörlerin başında “saygı” gelmektedir.</a:t>
            </a:r>
          </a:p>
          <a:p>
            <a:pPr algn="just">
              <a:buFont typeface="Arial" charset="0"/>
              <a:buNone/>
              <a:defRPr/>
            </a:pPr>
            <a:endParaRPr lang="tr-TR" sz="2400" b="1" dirty="0" smtClean="0"/>
          </a:p>
        </p:txBody>
      </p:sp>
      <p:sp>
        <p:nvSpPr>
          <p:cNvPr id="7" name="1 Başlık"/>
          <p:cNvSpPr>
            <a:spLocks noGrp="1"/>
          </p:cNvSpPr>
          <p:nvPr>
            <p:ph type="title"/>
          </p:nvPr>
        </p:nvSpPr>
        <p:spPr>
          <a:xfrm>
            <a:off x="496721" y="1204415"/>
            <a:ext cx="4730371" cy="694474"/>
          </a:xfrm>
        </p:spPr>
        <p:txBody>
          <a:bodyPr>
            <a:normAutofit fontScale="90000"/>
          </a:bodyPr>
          <a:lstStyle/>
          <a:p>
            <a:r>
              <a:rPr lang="tr-TR" altLang="tr-TR" sz="2800" b="1" dirty="0">
                <a:latin typeface="+mn-lt"/>
              </a:rPr>
              <a:t>7. Trafikte Saygı</a:t>
            </a:r>
            <a:br>
              <a:rPr lang="tr-TR" altLang="tr-TR" sz="2800" b="1" dirty="0">
                <a:latin typeface="+mn-lt"/>
              </a:rPr>
            </a:br>
            <a:r>
              <a:rPr lang="tr-TR" altLang="tr-TR" sz="2800" b="1" dirty="0" smtClean="0">
                <a:latin typeface="+mn-lt"/>
              </a:rPr>
              <a:t/>
            </a:r>
            <a:br>
              <a:rPr lang="tr-TR" altLang="tr-TR" sz="2800" b="1" dirty="0" smtClean="0">
                <a:latin typeface="+mn-lt"/>
              </a:rPr>
            </a:br>
            <a:endParaRPr lang="tr-TR" altLang="tr-TR" sz="2800" b="1" dirty="0">
              <a:latin typeface="+mn-lt"/>
            </a:endParaRPr>
          </a:p>
        </p:txBody>
      </p:sp>
      <p:pic>
        <p:nvPicPr>
          <p:cNvPr id="20484" name="Picture 4" descr="handshake png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5074" y="1660834"/>
            <a:ext cx="4633983" cy="4356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5342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E19F02D-D9E1-416E-ABDF-B066A879F846}" type="slidenum">
              <a:rPr lang="tr-TR" altLang="tr-TR" sz="1200">
                <a:solidFill>
                  <a:srgbClr val="898989"/>
                </a:solidFill>
              </a:rPr>
              <a:pPr>
                <a:spcBef>
                  <a:spcPct val="0"/>
                </a:spcBef>
                <a:buFontTx/>
                <a:buNone/>
              </a:pPr>
              <a:t>79</a:t>
            </a:fld>
            <a:endParaRPr lang="tr-TR" altLang="tr-TR" sz="1200">
              <a:solidFill>
                <a:srgbClr val="898989"/>
              </a:solidFill>
            </a:endParaRPr>
          </a:p>
        </p:txBody>
      </p:sp>
      <p:sp>
        <p:nvSpPr>
          <p:cNvPr id="6" name="5 Metin kutusu"/>
          <p:cNvSpPr txBox="1"/>
          <p:nvPr/>
        </p:nvSpPr>
        <p:spPr>
          <a:xfrm>
            <a:off x="553870" y="1954215"/>
            <a:ext cx="11409529" cy="4154984"/>
          </a:xfrm>
          <a:prstGeom prst="rect">
            <a:avLst/>
          </a:prstGeom>
          <a:noFill/>
          <a:ln w="38100">
            <a:solidFill>
              <a:srgbClr val="FF6600"/>
            </a:solidFill>
          </a:ln>
        </p:spPr>
        <p:txBody>
          <a:bodyPr wrap="square">
            <a:spAutoFit/>
          </a:bodyPr>
          <a:lstStyle/>
          <a:p>
            <a:pPr eaLnBrk="1" hangingPunct="1">
              <a:buFont typeface="Arial" charset="0"/>
              <a:buNone/>
              <a:defRPr/>
            </a:pPr>
            <a:r>
              <a:rPr lang="tr-TR" sz="2400" b="1" u="sng" dirty="0"/>
              <a:t>Örnek 1: </a:t>
            </a:r>
          </a:p>
          <a:p>
            <a:pPr eaLnBrk="1" hangingPunct="1">
              <a:buFont typeface="Arial" charset="0"/>
              <a:buNone/>
              <a:defRPr/>
            </a:pPr>
            <a:r>
              <a:rPr lang="tr-TR" sz="2400" b="1" u="sng" dirty="0"/>
              <a:t> </a:t>
            </a:r>
            <a:endParaRPr lang="tr-TR" sz="2400" b="1" dirty="0"/>
          </a:p>
          <a:p>
            <a:pPr algn="just" eaLnBrk="1" hangingPunct="1">
              <a:defRPr/>
            </a:pPr>
            <a:r>
              <a:rPr lang="tr-TR" sz="2400" dirty="0" smtClean="0"/>
              <a:t>	Trafik </a:t>
            </a:r>
            <a:r>
              <a:rPr lang="tr-TR" sz="2400" dirty="0"/>
              <a:t>kazası sadece maddi hasarlı bile olsa, yaşanması hiç istenmeyen ve kazaya karışan sürücüleri psikolojik olarak olumsuz etkileyen bir durumdur. Kaza sonrası tarafların birbirine saygısız ve nezaketsiz bir şekilde davranması, kazayı ortadan kaldıramayacağı gibi, olayın yasal gidişatını da uzatacağından çözümü geciktirecektir. </a:t>
            </a:r>
            <a:endParaRPr lang="tr-TR" sz="2400" dirty="0" smtClean="0"/>
          </a:p>
          <a:p>
            <a:pPr algn="just" eaLnBrk="1" hangingPunct="1">
              <a:defRPr/>
            </a:pPr>
            <a:r>
              <a:rPr lang="tr-TR" sz="2400" dirty="0"/>
              <a:t>	</a:t>
            </a:r>
            <a:r>
              <a:rPr lang="tr-TR" sz="2400" dirty="0" smtClean="0"/>
              <a:t>Bu </a:t>
            </a:r>
            <a:r>
              <a:rPr lang="tr-TR" sz="2400" dirty="0"/>
              <a:t>sebeple kaza sonrası sürücünün soğukkanlılığını kaybetmemesi, diğer sürücüye saygısız ve nezaketsiz söylem ve hareketlerde bulunmaması çok önemlidir. </a:t>
            </a:r>
            <a:endParaRPr lang="tr-TR" sz="2400" dirty="0" smtClean="0"/>
          </a:p>
          <a:p>
            <a:pPr algn="just" eaLnBrk="1" hangingPunct="1">
              <a:defRPr/>
            </a:pPr>
            <a:r>
              <a:rPr lang="tr-TR" sz="2400" dirty="0"/>
              <a:t>	</a:t>
            </a:r>
            <a:r>
              <a:rPr lang="tr-TR" sz="2400" dirty="0" smtClean="0"/>
              <a:t>Nezaket </a:t>
            </a:r>
            <a:r>
              <a:rPr lang="tr-TR" sz="2400" dirty="0"/>
              <a:t>ve saygı, huzurlu ve daha az stresli bir ortamın oluşmasını sağlayacağı için meydana gelen kaza ile ilgili sorunlar daha kısa bir sürede çözülecek, kişilerin psikolojik olarak yaşadıkları olumsuz duygular ise en azından yaşanan kaza ile sınırlı kalacaktır.</a:t>
            </a:r>
          </a:p>
        </p:txBody>
      </p:sp>
      <p:sp>
        <p:nvSpPr>
          <p:cNvPr id="7" name="1 Başlık"/>
          <p:cNvSpPr txBox="1">
            <a:spLocks/>
          </p:cNvSpPr>
          <p:nvPr/>
        </p:nvSpPr>
        <p:spPr>
          <a:xfrm>
            <a:off x="477671" y="1954215"/>
            <a:ext cx="4730371" cy="694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altLang="tr-TR" sz="2800" b="1" dirty="0" smtClean="0">
                <a:latin typeface="+mn-lt"/>
              </a:rPr>
              <a:t/>
            </a:r>
            <a:br>
              <a:rPr lang="tr-TR" altLang="tr-TR" sz="2800" b="1" dirty="0" smtClean="0">
                <a:latin typeface="+mn-lt"/>
              </a:rPr>
            </a:br>
            <a:r>
              <a:rPr lang="tr-TR" altLang="tr-TR" sz="2800" b="1" dirty="0" smtClean="0">
                <a:latin typeface="+mn-lt"/>
              </a:rPr>
              <a:t/>
            </a:r>
            <a:br>
              <a:rPr lang="tr-TR" altLang="tr-TR" sz="2800" b="1" dirty="0" smtClean="0">
                <a:latin typeface="+mn-lt"/>
              </a:rPr>
            </a:br>
            <a:endParaRPr lang="tr-TR" altLang="tr-TR" sz="2800" b="1" dirty="0">
              <a:latin typeface="+mn-lt"/>
            </a:endParaRPr>
          </a:p>
        </p:txBody>
      </p:sp>
      <p:sp>
        <p:nvSpPr>
          <p:cNvPr id="3" name="Dikdörtgen 2"/>
          <p:cNvSpPr/>
          <p:nvPr/>
        </p:nvSpPr>
        <p:spPr>
          <a:xfrm>
            <a:off x="477671" y="1064220"/>
            <a:ext cx="4303879"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ve Saygı</a:t>
            </a:r>
            <a:endParaRPr lang="tr-TR" sz="2400" b="1" dirty="0">
              <a:solidFill>
                <a:srgbClr val="C00000"/>
              </a:solidFill>
            </a:endParaRPr>
          </a:p>
          <a:p>
            <a:endParaRPr lang="tr-TR" sz="2400" b="1" dirty="0"/>
          </a:p>
        </p:txBody>
      </p:sp>
    </p:spTree>
    <p:extLst>
      <p:ext uri="{BB962C8B-B14F-4D97-AF65-F5344CB8AC3E}">
        <p14:creationId xmlns:p14="http://schemas.microsoft.com/office/powerpoint/2010/main" val="3549202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40827" y="1085575"/>
            <a:ext cx="7270158" cy="470898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514350" indent="-514350">
              <a:buFont typeface="+mj-lt"/>
              <a:buAutoNum type="arabicPeriod"/>
            </a:pPr>
            <a:r>
              <a:rPr lang="tr-TR" sz="2800" b="1" dirty="0" smtClean="0">
                <a:ln/>
                <a:solidFill>
                  <a:schemeClr val="tx1">
                    <a:lumMod val="95000"/>
                    <a:lumOff val="5000"/>
                  </a:schemeClr>
                </a:solidFill>
              </a:rPr>
              <a:t>Trafiğin Tanımı ve Unsurları</a:t>
            </a:r>
          </a:p>
          <a:p>
            <a:pPr algn="just"/>
            <a:r>
              <a:rPr lang="tr-TR" sz="2800" b="1" dirty="0" smtClean="0">
                <a:ln/>
                <a:solidFill>
                  <a:schemeClr val="tx1">
                    <a:lumMod val="95000"/>
                    <a:lumOff val="5000"/>
                  </a:schemeClr>
                </a:solidFill>
              </a:rPr>
              <a:t>	</a:t>
            </a:r>
          </a:p>
          <a:p>
            <a:pPr algn="just"/>
            <a:r>
              <a:rPr lang="tr-TR" sz="2800" b="1" dirty="0">
                <a:ln/>
                <a:solidFill>
                  <a:schemeClr val="tx1">
                    <a:lumMod val="95000"/>
                    <a:lumOff val="5000"/>
                  </a:schemeClr>
                </a:solidFill>
              </a:rPr>
              <a:t>	</a:t>
            </a:r>
            <a:r>
              <a:rPr lang="tr-TR" sz="2400" b="1" dirty="0" smtClean="0">
                <a:ln/>
                <a:solidFill>
                  <a:schemeClr val="tx1">
                    <a:lumMod val="95000"/>
                    <a:lumOff val="5000"/>
                  </a:schemeClr>
                </a:solidFill>
              </a:rPr>
              <a:t>Trafik sistemi doğrudan veya dolaylı olarak insan odaklı bir sistemdir. Araçları yapan, yolları yapan, yapılan araçları ve yolları kullanan hep insandır. İklim koşullarına doğrudan müdahale etme gücü olmamakla birlikte farklı iklim koşullarına kendini ve aracını uyarlayabilen unsurdur. </a:t>
            </a:r>
          </a:p>
          <a:p>
            <a:pPr algn="just"/>
            <a:r>
              <a:rPr lang="tr-TR" sz="2400" b="1" dirty="0">
                <a:ln/>
                <a:solidFill>
                  <a:schemeClr val="tx1">
                    <a:lumMod val="95000"/>
                    <a:lumOff val="5000"/>
                  </a:schemeClr>
                </a:solidFill>
              </a:rPr>
              <a:t>	</a:t>
            </a:r>
            <a:endParaRPr lang="tr-TR" sz="2400" b="1" dirty="0" smtClean="0">
              <a:ln/>
              <a:solidFill>
                <a:schemeClr val="tx1">
                  <a:lumMod val="95000"/>
                  <a:lumOff val="5000"/>
                </a:schemeClr>
              </a:solidFill>
            </a:endParaRPr>
          </a:p>
          <a:p>
            <a:pPr algn="just"/>
            <a:r>
              <a:rPr lang="tr-TR" sz="2400" b="1" dirty="0">
                <a:ln/>
                <a:solidFill>
                  <a:schemeClr val="tx1">
                    <a:lumMod val="95000"/>
                    <a:lumOff val="5000"/>
                  </a:schemeClr>
                </a:solidFill>
              </a:rPr>
              <a:t>	</a:t>
            </a:r>
            <a:r>
              <a:rPr lang="tr-TR" sz="2400" b="1" dirty="0" smtClean="0">
                <a:ln/>
                <a:solidFill>
                  <a:schemeClr val="tx1">
                    <a:lumMod val="95000"/>
                    <a:lumOff val="5000"/>
                  </a:schemeClr>
                </a:solidFill>
              </a:rPr>
              <a:t>En önemli parçası insan olan bir sistemde risk sıfır olmayacaktır. Amaç, karşılaşılabilecek risk oranını en aza indirmektir.</a:t>
            </a:r>
          </a:p>
        </p:txBody>
      </p:sp>
      <p:graphicFrame>
        <p:nvGraphicFramePr>
          <p:cNvPr id="4" name="Diyagram 3"/>
          <p:cNvGraphicFramePr/>
          <p:nvPr>
            <p:extLst>
              <p:ext uri="{D42A27DB-BD31-4B8C-83A1-F6EECF244321}">
                <p14:modId xmlns:p14="http://schemas.microsoft.com/office/powerpoint/2010/main" val="1146192283"/>
              </p:ext>
            </p:extLst>
          </p:nvPr>
        </p:nvGraphicFramePr>
        <p:xfrm>
          <a:off x="5602776" y="949097"/>
          <a:ext cx="8109028" cy="4086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2" name="Picture 4" descr="risk png ile ilgili görsel sonuc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0604" y="4918640"/>
            <a:ext cx="709683" cy="175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4817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4750695-FCDF-4B7C-B3BC-0C2645EA811A}" type="slidenum">
              <a:rPr lang="tr-TR" altLang="tr-TR" sz="1200">
                <a:solidFill>
                  <a:srgbClr val="898989"/>
                </a:solidFill>
              </a:rPr>
              <a:pPr>
                <a:spcBef>
                  <a:spcPct val="0"/>
                </a:spcBef>
                <a:buFontTx/>
                <a:buNone/>
              </a:pPr>
              <a:t>80</a:t>
            </a:fld>
            <a:endParaRPr lang="tr-TR" altLang="tr-TR" sz="1200">
              <a:solidFill>
                <a:srgbClr val="898989"/>
              </a:solidFill>
            </a:endParaRPr>
          </a:p>
        </p:txBody>
      </p:sp>
      <p:sp>
        <p:nvSpPr>
          <p:cNvPr id="6" name="5 Metin kutusu"/>
          <p:cNvSpPr txBox="1"/>
          <p:nvPr/>
        </p:nvSpPr>
        <p:spPr>
          <a:xfrm>
            <a:off x="515938" y="1944688"/>
            <a:ext cx="5827712" cy="3785652"/>
          </a:xfrm>
          <a:prstGeom prst="rect">
            <a:avLst/>
          </a:prstGeom>
          <a:noFill/>
          <a:ln w="38100">
            <a:solidFill>
              <a:srgbClr val="FF6600"/>
            </a:solidFill>
          </a:ln>
        </p:spPr>
        <p:txBody>
          <a:bodyPr wrap="square">
            <a:spAutoFit/>
          </a:bodyPr>
          <a:lstStyle/>
          <a:p>
            <a:pPr eaLnBrk="1" hangingPunct="1">
              <a:buFont typeface="Arial" charset="0"/>
              <a:buNone/>
              <a:defRPr/>
            </a:pPr>
            <a:r>
              <a:rPr lang="tr-TR" sz="2400" b="1" u="sng" dirty="0"/>
              <a:t>Örnek 2: </a:t>
            </a:r>
          </a:p>
          <a:p>
            <a:pPr eaLnBrk="1" hangingPunct="1">
              <a:buFont typeface="Arial" charset="0"/>
              <a:buNone/>
              <a:defRPr/>
            </a:pPr>
            <a:r>
              <a:rPr lang="tr-TR" sz="2400" b="1" u="sng" dirty="0"/>
              <a:t> </a:t>
            </a:r>
            <a:endParaRPr lang="tr-TR" sz="2400" b="1" dirty="0"/>
          </a:p>
          <a:p>
            <a:pPr algn="just" eaLnBrk="1" hangingPunct="1">
              <a:defRPr/>
            </a:pPr>
            <a:r>
              <a:rPr lang="tr-TR" sz="2400" dirty="0" smtClean="0"/>
              <a:t>	Yağmurlu </a:t>
            </a:r>
            <a:r>
              <a:rPr lang="tr-TR" sz="2400" dirty="0"/>
              <a:t>bir günde araç sürerken kaldırımdaki yayalara su sıçratmamaya özen gösterilmelidir.  Bir yaya için bu durum çok olumsuzdur. </a:t>
            </a:r>
            <a:endParaRPr lang="tr-TR" sz="2400" dirty="0" smtClean="0"/>
          </a:p>
          <a:p>
            <a:pPr algn="just" eaLnBrk="1" hangingPunct="1">
              <a:defRPr/>
            </a:pPr>
            <a:r>
              <a:rPr lang="tr-TR" sz="2400" dirty="0"/>
              <a:t>	</a:t>
            </a:r>
            <a:r>
              <a:rPr lang="tr-TR" sz="2400" dirty="0" smtClean="0"/>
              <a:t>Her </a:t>
            </a:r>
            <a:r>
              <a:rPr lang="tr-TR" sz="2400" dirty="0"/>
              <a:t>sürücünün aynı zamanda bir yaya olduğu unutulmamalıdır.  Yağmurlu ve karlı havalarda araç kullanırken bir yaya görüldüğünde, hız daha fazla azaltılmalıdır</a:t>
            </a:r>
          </a:p>
        </p:txBody>
      </p:sp>
      <p:pic>
        <p:nvPicPr>
          <p:cNvPr id="55303" name="Picture 2"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828" y="1944688"/>
            <a:ext cx="5410394" cy="3751261"/>
          </a:xfrm>
          <a:prstGeom prst="rect">
            <a:avLst/>
          </a:prstGeom>
          <a:noFill/>
          <a:ln w="38100">
            <a:solidFill>
              <a:schemeClr val="tx1">
                <a:lumMod val="95000"/>
                <a:lumOff val="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Dikdörtgen 8"/>
          <p:cNvSpPr/>
          <p:nvPr/>
        </p:nvSpPr>
        <p:spPr>
          <a:xfrm>
            <a:off x="288760" y="1030110"/>
            <a:ext cx="4303879"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ve Saygı</a:t>
            </a:r>
            <a:endParaRPr lang="tr-TR" sz="2400" b="1" dirty="0">
              <a:solidFill>
                <a:srgbClr val="C00000"/>
              </a:solidFill>
            </a:endParaRPr>
          </a:p>
          <a:p>
            <a:endParaRPr lang="tr-TR" sz="2400" b="1" dirty="0"/>
          </a:p>
        </p:txBody>
      </p:sp>
    </p:spTree>
    <p:extLst>
      <p:ext uri="{BB962C8B-B14F-4D97-AF65-F5344CB8AC3E}">
        <p14:creationId xmlns:p14="http://schemas.microsoft.com/office/powerpoint/2010/main" val="11986323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6498FE3-C1B5-49DD-A198-473DB70B316E}" type="slidenum">
              <a:rPr lang="tr-TR" altLang="tr-TR" sz="1200">
                <a:solidFill>
                  <a:srgbClr val="898989"/>
                </a:solidFill>
              </a:rPr>
              <a:pPr>
                <a:spcBef>
                  <a:spcPct val="0"/>
                </a:spcBef>
                <a:buFontTx/>
                <a:buNone/>
              </a:pPr>
              <a:t>81</a:t>
            </a:fld>
            <a:endParaRPr lang="tr-TR" altLang="tr-TR" sz="1200">
              <a:solidFill>
                <a:srgbClr val="898989"/>
              </a:solidFill>
            </a:endParaRPr>
          </a:p>
        </p:txBody>
      </p:sp>
      <p:sp>
        <p:nvSpPr>
          <p:cNvPr id="56324" name="8 İçerik Yer Tutucusu"/>
          <p:cNvSpPr>
            <a:spLocks noGrp="1"/>
          </p:cNvSpPr>
          <p:nvPr>
            <p:ph idx="1"/>
          </p:nvPr>
        </p:nvSpPr>
        <p:spPr>
          <a:xfrm>
            <a:off x="421090" y="1830387"/>
            <a:ext cx="11182350" cy="4708525"/>
          </a:xfrm>
        </p:spPr>
        <p:txBody>
          <a:bodyPr>
            <a:normAutofit/>
          </a:bodyPr>
          <a:lstStyle/>
          <a:p>
            <a:pPr algn="ctr">
              <a:buFont typeface="Arial" charset="0"/>
              <a:buNone/>
              <a:defRPr/>
            </a:pPr>
            <a:r>
              <a:rPr lang="tr-TR" sz="2400" b="1" u="sng" dirty="0">
                <a:solidFill>
                  <a:srgbClr val="C00000"/>
                </a:solidFill>
              </a:rPr>
              <a:t>TRAFİK KÜLTÜRÜNDE BİRBİRİNİ UYARMA</a:t>
            </a:r>
            <a:r>
              <a:rPr lang="tr-TR" sz="2400" b="1" dirty="0">
                <a:solidFill>
                  <a:srgbClr val="C00000"/>
                </a:solidFill>
              </a:rPr>
              <a:t> </a:t>
            </a:r>
          </a:p>
          <a:p>
            <a:pPr algn="just">
              <a:buFont typeface="Arial" charset="0"/>
              <a:buChar char="•"/>
              <a:defRPr/>
            </a:pPr>
            <a:r>
              <a:rPr lang="tr-TR" sz="2400" b="1" dirty="0"/>
              <a:t>Birlikte yaşadığımız trafik ortamında, bir kişinin yaptığı olumlu ya da olumsuz bir davranış hepimizi etkiler.</a:t>
            </a:r>
          </a:p>
          <a:p>
            <a:pPr algn="just">
              <a:buFont typeface="Arial" charset="0"/>
              <a:buChar char="•"/>
              <a:defRPr/>
            </a:pPr>
            <a:r>
              <a:rPr lang="tr-TR" sz="2400" b="1" dirty="0"/>
              <a:t> O kişinin belki de farkında bile olmadan yaptığı o davranış hiçbir suçu olmayan bir başka kişinin ölümüne, yaralanmasına ya da ömür boyu sakat kalmasına neden olabilir. </a:t>
            </a:r>
          </a:p>
          <a:p>
            <a:pPr algn="just">
              <a:buFont typeface="Arial" charset="0"/>
              <a:buChar char="•"/>
              <a:defRPr/>
            </a:pPr>
            <a:r>
              <a:rPr lang="tr-TR" sz="2400" b="1" dirty="0"/>
              <a:t>Dolayısıyla, trafik içinde hatalı davranış sergileyen bir sürücüyü uyarmak hem o sürücünün hem de trafikteki diğer sürücülerin kaza yapma ya da olumsuz bir durum oluşturma riskini azaltacaktır. </a:t>
            </a:r>
          </a:p>
          <a:p>
            <a:pPr algn="just">
              <a:buFont typeface="Arial" charset="0"/>
              <a:buChar char="•"/>
              <a:defRPr/>
            </a:pPr>
            <a:r>
              <a:rPr lang="tr-TR" sz="2400" b="1" dirty="0"/>
              <a:t>Ancak bu uyarı, nezaket ve saygı çerçevesinde yapılmalıdır.	</a:t>
            </a:r>
          </a:p>
        </p:txBody>
      </p:sp>
      <p:sp>
        <p:nvSpPr>
          <p:cNvPr id="7" name="Dikdörtgen 6"/>
          <p:cNvSpPr/>
          <p:nvPr/>
        </p:nvSpPr>
        <p:spPr>
          <a:xfrm>
            <a:off x="288760" y="1030110"/>
            <a:ext cx="4303879"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ve Saygı</a:t>
            </a:r>
            <a:endParaRPr lang="tr-TR" sz="2400" b="1" dirty="0">
              <a:solidFill>
                <a:srgbClr val="C00000"/>
              </a:solidFill>
            </a:endParaRPr>
          </a:p>
          <a:p>
            <a:endParaRPr lang="tr-TR" sz="2400" b="1" dirty="0"/>
          </a:p>
        </p:txBody>
      </p:sp>
    </p:spTree>
    <p:extLst>
      <p:ext uri="{BB962C8B-B14F-4D97-AF65-F5344CB8AC3E}">
        <p14:creationId xmlns:p14="http://schemas.microsoft.com/office/powerpoint/2010/main" val="405116788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3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19B3E59-C759-4F58-BBF4-72E59429A27C}" type="slidenum">
              <a:rPr lang="tr-TR" altLang="tr-TR" sz="1200">
                <a:solidFill>
                  <a:srgbClr val="898989"/>
                </a:solidFill>
              </a:rPr>
              <a:pPr>
                <a:spcBef>
                  <a:spcPct val="0"/>
                </a:spcBef>
                <a:buFontTx/>
                <a:buNone/>
              </a:pPr>
              <a:t>82</a:t>
            </a:fld>
            <a:endParaRPr lang="tr-TR" altLang="tr-TR" sz="1200">
              <a:solidFill>
                <a:srgbClr val="898989"/>
              </a:solidFill>
            </a:endParaRPr>
          </a:p>
        </p:txBody>
      </p:sp>
      <p:sp>
        <p:nvSpPr>
          <p:cNvPr id="70660" name="8 İçerik Yer Tutucusu"/>
          <p:cNvSpPr>
            <a:spLocks noGrp="1"/>
          </p:cNvSpPr>
          <p:nvPr>
            <p:ph idx="1"/>
          </p:nvPr>
        </p:nvSpPr>
        <p:spPr>
          <a:xfrm>
            <a:off x="3457142" y="1431059"/>
            <a:ext cx="8229600" cy="4708525"/>
          </a:xfrm>
        </p:spPr>
        <p:txBody>
          <a:bodyPr/>
          <a:lstStyle/>
          <a:p>
            <a:pPr algn="just">
              <a:buFont typeface="Arial" panose="020B0604020202020204" pitchFamily="34" charset="0"/>
              <a:buNone/>
            </a:pPr>
            <a:r>
              <a:rPr lang="tr-TR" altLang="tr-TR" dirty="0"/>
              <a:t>	</a:t>
            </a:r>
            <a:endParaRPr lang="tr-TR" altLang="tr-TR" sz="2600" dirty="0"/>
          </a:p>
        </p:txBody>
      </p:sp>
      <p:sp>
        <p:nvSpPr>
          <p:cNvPr id="6" name="5 Metin kutusu"/>
          <p:cNvSpPr txBox="1"/>
          <p:nvPr/>
        </p:nvSpPr>
        <p:spPr>
          <a:xfrm>
            <a:off x="484576" y="2631388"/>
            <a:ext cx="6539679" cy="3108543"/>
          </a:xfrm>
          <a:prstGeom prst="rect">
            <a:avLst/>
          </a:prstGeom>
          <a:noFill/>
          <a:ln w="38100">
            <a:solidFill>
              <a:srgbClr val="FF6600"/>
            </a:solidFill>
          </a:ln>
        </p:spPr>
        <p:txBody>
          <a:bodyPr wrap="square">
            <a:spAutoFit/>
          </a:bodyPr>
          <a:lstStyle/>
          <a:p>
            <a:pPr eaLnBrk="1" hangingPunct="1">
              <a:buFont typeface="Arial" charset="0"/>
              <a:buNone/>
              <a:defRPr/>
            </a:pPr>
            <a:r>
              <a:rPr lang="tr-TR" b="1" u="sng" dirty="0">
                <a:latin typeface="Arial" charset="0"/>
              </a:rPr>
              <a:t>Örnek 1: </a:t>
            </a:r>
          </a:p>
          <a:p>
            <a:pPr eaLnBrk="1" hangingPunct="1">
              <a:buFont typeface="Arial" charset="0"/>
              <a:buNone/>
              <a:defRPr/>
            </a:pPr>
            <a:r>
              <a:rPr lang="tr-TR" b="1" u="sng" dirty="0">
                <a:latin typeface="Arial" charset="0"/>
              </a:rPr>
              <a:t> </a:t>
            </a:r>
          </a:p>
          <a:p>
            <a:pPr algn="just" eaLnBrk="1" hangingPunct="1">
              <a:defRPr/>
            </a:pPr>
            <a:r>
              <a:rPr lang="tr-TR" sz="3200" dirty="0"/>
              <a:t>Ters yönden gelen bir sürücüyü “Bu sokak tek yönlü, herhalde siz tek yön levhasını görmediniz, lütfen daha dikkatli olun” diyerek uyarmak, trafik içindeki vatandaşlık görevimizdir.</a:t>
            </a:r>
          </a:p>
        </p:txBody>
      </p:sp>
      <p:sp>
        <p:nvSpPr>
          <p:cNvPr id="9" name="Dikdörtgen 8"/>
          <p:cNvSpPr/>
          <p:nvPr/>
        </p:nvSpPr>
        <p:spPr>
          <a:xfrm>
            <a:off x="288760" y="1030110"/>
            <a:ext cx="6735495"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a:t>
            </a:r>
            <a:r>
              <a:rPr lang="tr-TR" sz="2400" b="1" dirty="0">
                <a:solidFill>
                  <a:srgbClr val="C00000"/>
                </a:solidFill>
              </a:rPr>
              <a:t>ve </a:t>
            </a:r>
            <a:r>
              <a:rPr lang="tr-TR" sz="2400" b="1" dirty="0" smtClean="0">
                <a:solidFill>
                  <a:srgbClr val="C00000"/>
                </a:solidFill>
              </a:rPr>
              <a:t>Saygı</a:t>
            </a:r>
          </a:p>
          <a:p>
            <a:r>
              <a:rPr lang="tr-TR" sz="2400" b="1" dirty="0" smtClean="0">
                <a:solidFill>
                  <a:srgbClr val="C00000"/>
                </a:solidFill>
              </a:rPr>
              <a:t>Trafik Kültüründe Birbirini Uyarma</a:t>
            </a:r>
            <a:endParaRPr lang="tr-TR" sz="2400" b="1" dirty="0"/>
          </a:p>
        </p:txBody>
      </p:sp>
      <p:pic>
        <p:nvPicPr>
          <p:cNvPr id="13314" name="Picture 2" descr="duyuru p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41382" y="1394293"/>
            <a:ext cx="3731587" cy="4597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7436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1171E8-F802-4772-98FA-F5D74CF0337E}" type="slidenum">
              <a:rPr lang="tr-TR" altLang="tr-TR" sz="1200">
                <a:solidFill>
                  <a:srgbClr val="898989"/>
                </a:solidFill>
              </a:rPr>
              <a:pPr>
                <a:spcBef>
                  <a:spcPct val="0"/>
                </a:spcBef>
                <a:buFontTx/>
                <a:buNone/>
              </a:pPr>
              <a:t>83</a:t>
            </a:fld>
            <a:endParaRPr lang="tr-TR" altLang="tr-TR" sz="1200">
              <a:solidFill>
                <a:srgbClr val="898989"/>
              </a:solidFill>
            </a:endParaRPr>
          </a:p>
        </p:txBody>
      </p:sp>
      <p:sp>
        <p:nvSpPr>
          <p:cNvPr id="93187" name="Dikdörtgen 5"/>
          <p:cNvSpPr>
            <a:spLocks noChangeArrowheads="1"/>
          </p:cNvSpPr>
          <p:nvPr/>
        </p:nvSpPr>
        <p:spPr bwMode="auto">
          <a:xfrm>
            <a:off x="461280" y="2522428"/>
            <a:ext cx="11212149" cy="4016484"/>
          </a:xfrm>
          <a:prstGeom prst="rect">
            <a:avLst/>
          </a:prstGeom>
          <a:noFill/>
          <a:ln w="1905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1700" b="1" dirty="0">
                <a:latin typeface="+mn-lt"/>
              </a:rPr>
              <a:t>Gaziantep'te Trafikte Kavga: 10 Yaralı</a:t>
            </a:r>
          </a:p>
          <a:p>
            <a:pPr algn="just" eaLnBrk="1" hangingPunct="1">
              <a:spcBef>
                <a:spcPct val="0"/>
              </a:spcBef>
              <a:buFontTx/>
              <a:buNone/>
            </a:pPr>
            <a:r>
              <a:rPr lang="tr-TR" altLang="tr-TR" sz="1700" dirty="0">
                <a:latin typeface="+mn-lt"/>
              </a:rPr>
              <a:t>30 Temmuz 2015 Perşembe 16:55  HABERLER.COM</a:t>
            </a:r>
          </a:p>
          <a:p>
            <a:pPr algn="just" eaLnBrk="1" hangingPunct="1">
              <a:spcBef>
                <a:spcPct val="0"/>
              </a:spcBef>
              <a:buFontTx/>
              <a:buNone/>
            </a:pPr>
            <a:endParaRPr lang="tr-TR" altLang="tr-TR" sz="1700" dirty="0">
              <a:latin typeface="+mn-lt"/>
            </a:endParaRPr>
          </a:p>
          <a:p>
            <a:pPr algn="just" eaLnBrk="1" hangingPunct="1">
              <a:spcBef>
                <a:spcPct val="0"/>
              </a:spcBef>
              <a:buFontTx/>
              <a:buNone/>
            </a:pPr>
            <a:r>
              <a:rPr lang="tr-TR" altLang="tr-TR" sz="1700" dirty="0" smtClean="0">
                <a:latin typeface="+mn-lt"/>
              </a:rPr>
              <a:t>	Gaziantep'te</a:t>
            </a:r>
            <a:r>
              <a:rPr lang="tr-TR" altLang="tr-TR" sz="1700" dirty="0">
                <a:latin typeface="+mn-lt"/>
              </a:rPr>
              <a:t>, trafikte yol verme meselesi yüzünden çıkan taş ve sopaların kullanıldığı kavgada, aralarında olayı ayırmak isteyen 2 polisin de bulunduğu 10 kişi yaralandı.</a:t>
            </a:r>
          </a:p>
          <a:p>
            <a:pPr algn="just" eaLnBrk="1" hangingPunct="1">
              <a:spcBef>
                <a:spcPct val="0"/>
              </a:spcBef>
              <a:buFontTx/>
              <a:buNone/>
            </a:pPr>
            <a:r>
              <a:rPr lang="tr-TR" altLang="tr-TR" sz="1700" dirty="0">
                <a:latin typeface="+mn-lt"/>
              </a:rPr>
              <a:t> </a:t>
            </a:r>
          </a:p>
          <a:p>
            <a:pPr algn="just" eaLnBrk="1" hangingPunct="1">
              <a:spcBef>
                <a:spcPct val="0"/>
              </a:spcBef>
              <a:buFontTx/>
              <a:buNone/>
            </a:pPr>
            <a:r>
              <a:rPr lang="tr-TR" altLang="tr-TR" sz="1700" dirty="0" smtClean="0">
                <a:latin typeface="+mn-lt"/>
              </a:rPr>
              <a:t>	Gaziantep'te</a:t>
            </a:r>
            <a:r>
              <a:rPr lang="tr-TR" altLang="tr-TR" sz="1700" dirty="0">
                <a:latin typeface="+mn-lt"/>
              </a:rPr>
              <a:t>, trafikte yol verme meselesi yüzünden çıkan taş ve sopaların kullanıldığı kavgada, aralarında olayı ayırmak isteyen 2 polisin de bulunduğu 10 kişi yaralandı.</a:t>
            </a:r>
          </a:p>
          <a:p>
            <a:pPr algn="just" eaLnBrk="1" hangingPunct="1">
              <a:spcBef>
                <a:spcPct val="0"/>
              </a:spcBef>
              <a:buFontTx/>
              <a:buNone/>
            </a:pPr>
            <a:endParaRPr lang="tr-TR" altLang="tr-TR" sz="1700" dirty="0">
              <a:latin typeface="+mn-lt"/>
            </a:endParaRPr>
          </a:p>
          <a:p>
            <a:pPr algn="just" eaLnBrk="1" hangingPunct="1">
              <a:spcBef>
                <a:spcPct val="0"/>
              </a:spcBef>
              <a:buFontTx/>
              <a:buNone/>
            </a:pPr>
            <a:r>
              <a:rPr lang="tr-TR" altLang="tr-TR" sz="1700" dirty="0" smtClean="0">
                <a:latin typeface="+mn-lt"/>
              </a:rPr>
              <a:t>	Kavga</a:t>
            </a:r>
            <a:r>
              <a:rPr lang="tr-TR" altLang="tr-TR" sz="1700" dirty="0">
                <a:latin typeface="+mn-lt"/>
              </a:rPr>
              <a:t>, öğleden sonra Ali Fuat Cebesoy Bulvarı üzerinde meydana geldi. İddiaya göre, ismi öğrenilemeyen 2 sürücü arasında trafikte yol verme nedeniyle tartışma çıktı. Araçlarını yol kenarına çeken iki sürücünün büyüyen kavgasına, yanlarında bulunanlar da dahil olunca taş ve sopaların kullanıldığı kavga başladı. Araçların camlarının kırıldığı olayda yoldan geçenler ile ihbar üzerine gelen polisin sonlandırmaya çalıştığı kavgada 2'si polis 10 kişi yaralandı. Yaralılar, olay yerine çağırılan ambulanslarla götürüldükleri hastanelerde ayakta tedavileri yapıldıktan sonra taburcu edildi.</a:t>
            </a:r>
          </a:p>
          <a:p>
            <a:pPr algn="just" eaLnBrk="1" hangingPunct="1">
              <a:spcBef>
                <a:spcPct val="0"/>
              </a:spcBef>
              <a:buFontTx/>
              <a:buNone/>
            </a:pPr>
            <a:r>
              <a:rPr lang="tr-TR" altLang="tr-TR" sz="1700" dirty="0" smtClean="0">
                <a:latin typeface="+mn-lt"/>
              </a:rPr>
              <a:t>	Olayın </a:t>
            </a:r>
            <a:r>
              <a:rPr lang="tr-TR" altLang="tr-TR" sz="1700" dirty="0">
                <a:latin typeface="+mn-lt"/>
              </a:rPr>
              <a:t>ardından bölgede inceleme başlatan polis, kavgaya karıştığı saptanan bazı kişileri gözaltına aldı. - Gaziantep</a:t>
            </a:r>
          </a:p>
        </p:txBody>
      </p:sp>
      <p:sp>
        <p:nvSpPr>
          <p:cNvPr id="4" name="Dikdörtgen 3"/>
          <p:cNvSpPr/>
          <p:nvPr/>
        </p:nvSpPr>
        <p:spPr>
          <a:xfrm>
            <a:off x="288760" y="1030110"/>
            <a:ext cx="6735495"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a:t>
            </a:r>
            <a:r>
              <a:rPr lang="tr-TR" sz="2400" b="1" dirty="0">
                <a:solidFill>
                  <a:srgbClr val="C00000"/>
                </a:solidFill>
              </a:rPr>
              <a:t>ve </a:t>
            </a:r>
            <a:r>
              <a:rPr lang="tr-TR" sz="2400" b="1" dirty="0" smtClean="0">
                <a:solidFill>
                  <a:srgbClr val="C00000"/>
                </a:solidFill>
              </a:rPr>
              <a:t>Saygı</a:t>
            </a:r>
          </a:p>
          <a:p>
            <a:r>
              <a:rPr lang="tr-TR" sz="2400" b="1" dirty="0" smtClean="0">
                <a:solidFill>
                  <a:srgbClr val="C00000"/>
                </a:solidFill>
              </a:rPr>
              <a:t>Örnek Olay</a:t>
            </a:r>
            <a:endParaRPr lang="tr-TR" sz="2400" b="1" dirty="0"/>
          </a:p>
        </p:txBody>
      </p:sp>
    </p:spTree>
    <p:extLst>
      <p:ext uri="{BB962C8B-B14F-4D97-AF65-F5344CB8AC3E}">
        <p14:creationId xmlns:p14="http://schemas.microsoft.com/office/powerpoint/2010/main" val="19981478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ayt Numarası Yer Tutucus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2990E81-8888-4EE5-B60E-43AD8B7CACD1}" type="slidenum">
              <a:rPr lang="tr-TR" altLang="tr-TR" sz="1200">
                <a:solidFill>
                  <a:srgbClr val="898989"/>
                </a:solidFill>
              </a:rPr>
              <a:pPr>
                <a:spcBef>
                  <a:spcPct val="0"/>
                </a:spcBef>
                <a:buFontTx/>
                <a:buNone/>
              </a:pPr>
              <a:t>84</a:t>
            </a:fld>
            <a:endParaRPr lang="tr-TR" altLang="tr-TR" sz="1200">
              <a:solidFill>
                <a:srgbClr val="898989"/>
              </a:solidFill>
            </a:endParaRPr>
          </a:p>
        </p:txBody>
      </p:sp>
      <p:sp>
        <p:nvSpPr>
          <p:cNvPr id="94211" name="Dikdörtgen 1"/>
          <p:cNvSpPr>
            <a:spLocks noChangeArrowheads="1"/>
          </p:cNvSpPr>
          <p:nvPr/>
        </p:nvSpPr>
        <p:spPr bwMode="auto">
          <a:xfrm>
            <a:off x="442625" y="2251793"/>
            <a:ext cx="11209048" cy="4154984"/>
          </a:xfrm>
          <a:prstGeom prst="rect">
            <a:avLst/>
          </a:prstGeom>
          <a:noFill/>
          <a:ln w="127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tr-TR" altLang="tr-TR" sz="2400" dirty="0">
                <a:solidFill>
                  <a:srgbClr val="000000"/>
                </a:solidFill>
                <a:latin typeface="+mn-lt"/>
              </a:rPr>
              <a:t>Antalya'da Trafikte Kavga: 1 Ölü </a:t>
            </a:r>
            <a:r>
              <a:rPr lang="es-ES" altLang="tr-TR" sz="2400" dirty="0">
                <a:latin typeface="+mn-lt"/>
              </a:rPr>
              <a:t>Haber Yayın Tarihi: 17.09.2015 11:12:00 AA</a:t>
            </a:r>
            <a:r>
              <a:rPr lang="tr-TR" altLang="tr-TR" sz="2400" dirty="0">
                <a:latin typeface="+mn-lt"/>
              </a:rPr>
              <a:t> SON DAKİKA.COM</a:t>
            </a:r>
            <a:endParaRPr lang="tr-TR" altLang="tr-TR" sz="2400" dirty="0">
              <a:solidFill>
                <a:srgbClr val="000000"/>
              </a:solidFill>
              <a:latin typeface="+mn-lt"/>
            </a:endParaRPr>
          </a:p>
          <a:p>
            <a:pPr algn="just" eaLnBrk="1" hangingPunct="1">
              <a:spcBef>
                <a:spcPct val="0"/>
              </a:spcBef>
              <a:buFontTx/>
              <a:buNone/>
            </a:pPr>
            <a:r>
              <a:rPr lang="tr-TR" altLang="tr-TR" sz="2400" dirty="0">
                <a:latin typeface="+mn-lt"/>
              </a:rPr>
              <a:t>Manavgat ilçesinde trafikte iki grup arasında çıkan kavgada bir kişi silahla öldürüldü.</a:t>
            </a:r>
          </a:p>
          <a:p>
            <a:pPr algn="just" eaLnBrk="1" hangingPunct="1">
              <a:spcBef>
                <a:spcPct val="0"/>
              </a:spcBef>
              <a:buFontTx/>
              <a:buNone/>
            </a:pPr>
            <a:endParaRPr lang="tr-TR" altLang="tr-TR" sz="2400" dirty="0">
              <a:solidFill>
                <a:srgbClr val="B1B1B1"/>
              </a:solidFill>
              <a:latin typeface="+mn-lt"/>
            </a:endParaRPr>
          </a:p>
          <a:p>
            <a:pPr algn="just" eaLnBrk="1" hangingPunct="1">
              <a:spcBef>
                <a:spcPct val="0"/>
              </a:spcBef>
              <a:buFontTx/>
              <a:buNone/>
            </a:pPr>
            <a:r>
              <a:rPr lang="tr-TR" altLang="tr-TR" sz="2400" dirty="0">
                <a:latin typeface="+mn-lt"/>
              </a:rPr>
              <a:t>D-400 karayolu Serik istikametinden Manavgat yönüne gitmeye çalışan Mustafa Kahya'nın (34) kullandığı 07 YR 575 plakalı otomobile, Hocalar Mahallesi yakınlarında arkadan gelen bir araç çarptı. Kaza nedeniyle durarak araçtan inen Kahya ile diğer araçtakiler arasında çıkan tartışmanın büyümesi üzerine, sürücü Kahya başından silahla vurularak, öldürüldü. Kahya'nın cesedi, olay yerindeki incelemenin ardından otopsi için Antalya Adli Tıp Kurumu'na gönderildi. Jandarma ekipleri, otomobille olay yerinden kaçan şüphelilerin yakalanması için çalışma başlattı.</a:t>
            </a:r>
          </a:p>
        </p:txBody>
      </p:sp>
      <p:sp>
        <p:nvSpPr>
          <p:cNvPr id="4" name="Dikdörtgen 3"/>
          <p:cNvSpPr/>
          <p:nvPr/>
        </p:nvSpPr>
        <p:spPr>
          <a:xfrm>
            <a:off x="288760" y="1030110"/>
            <a:ext cx="6735495"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a:t>
            </a:r>
            <a:r>
              <a:rPr lang="tr-TR" sz="2400" b="1" dirty="0">
                <a:solidFill>
                  <a:srgbClr val="C00000"/>
                </a:solidFill>
              </a:rPr>
              <a:t>ve </a:t>
            </a:r>
            <a:r>
              <a:rPr lang="tr-TR" sz="2400" b="1" dirty="0" smtClean="0">
                <a:solidFill>
                  <a:srgbClr val="C00000"/>
                </a:solidFill>
              </a:rPr>
              <a:t>Saygı</a:t>
            </a:r>
          </a:p>
          <a:p>
            <a:r>
              <a:rPr lang="tr-TR" sz="2400" b="1" dirty="0" smtClean="0">
                <a:solidFill>
                  <a:srgbClr val="C00000"/>
                </a:solidFill>
              </a:rPr>
              <a:t>Örnek Olay</a:t>
            </a:r>
            <a:endParaRPr lang="tr-TR" sz="2400" b="1" dirty="0"/>
          </a:p>
        </p:txBody>
      </p:sp>
    </p:spTree>
    <p:extLst>
      <p:ext uri="{BB962C8B-B14F-4D97-AF65-F5344CB8AC3E}">
        <p14:creationId xmlns:p14="http://schemas.microsoft.com/office/powerpoint/2010/main" val="21415170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3 Slayt Numarası Yer Tutucusu"/>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D05A72F-1E8E-4772-91DA-2C015207EBF4}" type="slidenum">
              <a:rPr lang="tr-TR" altLang="tr-TR" sz="1200">
                <a:solidFill>
                  <a:srgbClr val="898989"/>
                </a:solidFill>
              </a:rPr>
              <a:pPr algn="r" eaLnBrk="1" hangingPunct="1">
                <a:spcBef>
                  <a:spcPct val="0"/>
                </a:spcBef>
                <a:buFontTx/>
                <a:buNone/>
              </a:pPr>
              <a:t>85</a:t>
            </a:fld>
            <a:endParaRPr lang="tr-TR" altLang="tr-TR" sz="1200">
              <a:solidFill>
                <a:srgbClr val="898989"/>
              </a:solidFill>
            </a:endParaRPr>
          </a:p>
        </p:txBody>
      </p:sp>
      <p:sp>
        <p:nvSpPr>
          <p:cNvPr id="9" name="8 İçerik Yer Tutucusu"/>
          <p:cNvSpPr>
            <a:spLocks noGrp="1"/>
          </p:cNvSpPr>
          <p:nvPr>
            <p:ph idx="4294967295"/>
          </p:nvPr>
        </p:nvSpPr>
        <p:spPr>
          <a:xfrm>
            <a:off x="526471" y="2449512"/>
            <a:ext cx="5430984" cy="2939907"/>
          </a:xfrm>
        </p:spPr>
        <p:txBody>
          <a:bodyPr>
            <a:noAutofit/>
          </a:bodyPr>
          <a:lstStyle/>
          <a:p>
            <a:pPr algn="just">
              <a:buFont typeface="Arial" charset="0"/>
              <a:buChar char="•"/>
              <a:defRPr/>
            </a:pPr>
            <a:r>
              <a:rPr lang="tr-TR" sz="2400" b="1" dirty="0" smtClean="0"/>
              <a:t>Ortamda, sizi izleyen kişinin varlığı ya da yokluğu farklı davranmanıza neden olur. </a:t>
            </a:r>
          </a:p>
          <a:p>
            <a:pPr algn="just">
              <a:buFont typeface="Arial" charset="0"/>
              <a:buChar char="•"/>
              <a:defRPr/>
            </a:pPr>
            <a:r>
              <a:rPr lang="tr-TR" sz="2400" b="1" dirty="0" smtClean="0"/>
              <a:t>Bununla ilgili en eski deneyi </a:t>
            </a:r>
            <a:r>
              <a:rPr lang="tr-TR" sz="2400" b="1" dirty="0" err="1" smtClean="0"/>
              <a:t>Triplett</a:t>
            </a:r>
            <a:r>
              <a:rPr lang="tr-TR" sz="2400" b="1" dirty="0" smtClean="0"/>
              <a:t>, 1897 yılında yapmıştır.</a:t>
            </a:r>
          </a:p>
          <a:p>
            <a:pPr algn="just">
              <a:buFont typeface="Arial" charset="0"/>
              <a:buChar char="•"/>
              <a:defRPr/>
            </a:pPr>
            <a:r>
              <a:rPr lang="tr-TR" sz="2400" b="1" dirty="0" smtClean="0"/>
              <a:t>Araştırmacı, bir yarışmada bisiklet yarışçılarının, başkaları tarafından izlendiklerinde hızlarını arttırdıklarını bulmuştur. </a:t>
            </a:r>
          </a:p>
        </p:txBody>
      </p:sp>
      <p:sp>
        <p:nvSpPr>
          <p:cNvPr id="10" name="Dikdörtgen 9"/>
          <p:cNvSpPr/>
          <p:nvPr/>
        </p:nvSpPr>
        <p:spPr>
          <a:xfrm>
            <a:off x="288760" y="1030110"/>
            <a:ext cx="6735495"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a:t>
            </a:r>
            <a:r>
              <a:rPr lang="tr-TR" sz="2400" b="1" dirty="0">
                <a:solidFill>
                  <a:srgbClr val="C00000"/>
                </a:solidFill>
              </a:rPr>
              <a:t>ve </a:t>
            </a:r>
            <a:r>
              <a:rPr lang="tr-TR" sz="2400" b="1" dirty="0" smtClean="0">
                <a:solidFill>
                  <a:srgbClr val="C00000"/>
                </a:solidFill>
              </a:rPr>
              <a:t>Saygı</a:t>
            </a:r>
          </a:p>
          <a:p>
            <a:r>
              <a:rPr lang="tr-TR" sz="2400" b="1" dirty="0">
                <a:solidFill>
                  <a:srgbClr val="C00000"/>
                </a:solidFill>
              </a:rPr>
              <a:t>Trafikte Diğerlerinin Sürücü Davranışlarına Etkisi</a:t>
            </a:r>
            <a:endParaRPr lang="tr-TR" sz="2400" b="1" dirty="0" smtClean="0">
              <a:solidFill>
                <a:srgbClr val="C00000"/>
              </a:solidFill>
            </a:endParaRPr>
          </a:p>
        </p:txBody>
      </p:sp>
      <p:pic>
        <p:nvPicPr>
          <p:cNvPr id="3074" name="Picture 2" descr="İlgili resim"/>
          <p:cNvPicPr>
            <a:picLocks noChangeAspect="1" noChangeArrowheads="1"/>
          </p:cNvPicPr>
          <p:nvPr/>
        </p:nvPicPr>
        <p:blipFill rotWithShape="1">
          <a:blip r:embed="rId2">
            <a:extLst>
              <a:ext uri="{28A0092B-C50C-407E-A947-70E740481C1C}">
                <a14:useLocalDpi xmlns:a14="http://schemas.microsoft.com/office/drawing/2010/main" val="0"/>
              </a:ext>
            </a:extLst>
          </a:blip>
          <a:srcRect b="14153"/>
          <a:stretch/>
        </p:blipFill>
        <p:spPr bwMode="auto">
          <a:xfrm>
            <a:off x="6110242" y="2449512"/>
            <a:ext cx="5790425" cy="3174062"/>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7181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3 Slayt Numarası Yer Tutucusu"/>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D05A72F-1E8E-4772-91DA-2C015207EBF4}" type="slidenum">
              <a:rPr lang="tr-TR" altLang="tr-TR" sz="1200">
                <a:solidFill>
                  <a:srgbClr val="898989"/>
                </a:solidFill>
              </a:rPr>
              <a:pPr algn="r" eaLnBrk="1" hangingPunct="1">
                <a:spcBef>
                  <a:spcPct val="0"/>
                </a:spcBef>
                <a:buFontTx/>
                <a:buNone/>
              </a:pPr>
              <a:t>86</a:t>
            </a:fld>
            <a:endParaRPr lang="tr-TR" altLang="tr-TR" sz="1200">
              <a:solidFill>
                <a:srgbClr val="898989"/>
              </a:solidFill>
            </a:endParaRPr>
          </a:p>
        </p:txBody>
      </p:sp>
      <p:sp>
        <p:nvSpPr>
          <p:cNvPr id="9" name="8 İçerik Yer Tutucusu"/>
          <p:cNvSpPr>
            <a:spLocks noGrp="1"/>
          </p:cNvSpPr>
          <p:nvPr>
            <p:ph idx="4294967295"/>
          </p:nvPr>
        </p:nvSpPr>
        <p:spPr>
          <a:xfrm>
            <a:off x="288760" y="2380238"/>
            <a:ext cx="7342911" cy="3383251"/>
          </a:xfrm>
        </p:spPr>
        <p:txBody>
          <a:bodyPr>
            <a:noAutofit/>
          </a:bodyPr>
          <a:lstStyle/>
          <a:p>
            <a:pPr algn="just">
              <a:buFont typeface="Arial" charset="0"/>
              <a:buChar char="•"/>
              <a:defRPr/>
            </a:pPr>
            <a:r>
              <a:rPr lang="tr-TR" sz="2400" b="1" dirty="0" smtClean="0"/>
              <a:t>Başkalarının etkisi ile davranışlarımız yalnız olduğumuzdan daha farklı olabilir.</a:t>
            </a:r>
          </a:p>
          <a:p>
            <a:pPr algn="just">
              <a:buFont typeface="Arial" charset="0"/>
              <a:buChar char="•"/>
              <a:defRPr/>
            </a:pPr>
            <a:r>
              <a:rPr lang="tr-TR" sz="2400" b="1" dirty="0" smtClean="0"/>
              <a:t>Yalnızken emniyet kemeri takan bir genç sürücü, yanında yaşıtı olduğunda onun olumsuz etkisiyle emniyet kemerini takmayabilir. </a:t>
            </a:r>
          </a:p>
          <a:p>
            <a:pPr algn="just">
              <a:defRPr/>
            </a:pPr>
            <a:r>
              <a:rPr lang="tr-TR" sz="2400" b="1" dirty="0" smtClean="0"/>
              <a:t>Trafik içinde tüm kurallara uyarak araç süren bir sürücü bile, trafikteki diğer araçlara farkında olmayarak ya da farkında olmasına rağmen direnç gösteremeyerek, uyum sağlayıp kural ihlali yapabilir.</a:t>
            </a:r>
          </a:p>
          <a:p>
            <a:pPr algn="just">
              <a:buFont typeface="Arial" charset="0"/>
              <a:buNone/>
              <a:defRPr/>
            </a:pPr>
            <a:endParaRPr lang="tr-TR" sz="2400" b="1" dirty="0" smtClean="0"/>
          </a:p>
          <a:p>
            <a:pPr algn="just">
              <a:buFont typeface="Arial" charset="0"/>
              <a:buNone/>
              <a:defRPr/>
            </a:pPr>
            <a:endParaRPr lang="tr-TR" sz="2400" b="1" dirty="0" smtClean="0"/>
          </a:p>
          <a:p>
            <a:pPr algn="just">
              <a:buFont typeface="Arial" charset="0"/>
              <a:buNone/>
              <a:defRPr/>
            </a:pPr>
            <a:r>
              <a:rPr lang="tr-TR" sz="2400" b="1" dirty="0" smtClean="0"/>
              <a:t>	</a:t>
            </a:r>
          </a:p>
          <a:p>
            <a:pPr algn="just">
              <a:buFont typeface="Arial" charset="0"/>
              <a:buNone/>
              <a:defRPr/>
            </a:pPr>
            <a:endParaRPr lang="tr-TR" sz="2400" b="1" dirty="0" smtClean="0"/>
          </a:p>
        </p:txBody>
      </p:sp>
      <p:sp>
        <p:nvSpPr>
          <p:cNvPr id="10" name="Dikdörtgen 9"/>
          <p:cNvSpPr/>
          <p:nvPr/>
        </p:nvSpPr>
        <p:spPr>
          <a:xfrm>
            <a:off x="288760" y="1030110"/>
            <a:ext cx="6735495"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a:t>
            </a:r>
            <a:r>
              <a:rPr lang="tr-TR" sz="2400" b="1" dirty="0">
                <a:solidFill>
                  <a:srgbClr val="C00000"/>
                </a:solidFill>
              </a:rPr>
              <a:t>ve </a:t>
            </a:r>
            <a:r>
              <a:rPr lang="tr-TR" sz="2400" b="1" dirty="0" smtClean="0">
                <a:solidFill>
                  <a:srgbClr val="C00000"/>
                </a:solidFill>
              </a:rPr>
              <a:t>Saygı</a:t>
            </a:r>
          </a:p>
          <a:p>
            <a:r>
              <a:rPr lang="tr-TR" sz="2400" b="1" dirty="0">
                <a:solidFill>
                  <a:srgbClr val="C00000"/>
                </a:solidFill>
              </a:rPr>
              <a:t>Trafikte Diğerlerinin Sürücü Davranışlarına Etkisi</a:t>
            </a:r>
            <a:endParaRPr lang="tr-TR" sz="2400" b="1" dirty="0" smtClean="0">
              <a:solidFill>
                <a:srgbClr val="C00000"/>
              </a:solidFill>
            </a:endParaRPr>
          </a:p>
        </p:txBody>
      </p:sp>
      <p:pic>
        <p:nvPicPr>
          <p:cNvPr id="21508" name="Picture 4"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963" y="2008766"/>
            <a:ext cx="4197737" cy="386541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24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3 Slayt Numarası Yer Tutucusu"/>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8DE612A-2F01-43CF-9A2C-D48518492794}" type="slidenum">
              <a:rPr lang="tr-TR" altLang="tr-TR" sz="1200">
                <a:solidFill>
                  <a:srgbClr val="898989"/>
                </a:solidFill>
              </a:rPr>
              <a:pPr algn="r" eaLnBrk="1" hangingPunct="1">
                <a:spcBef>
                  <a:spcPct val="0"/>
                </a:spcBef>
                <a:buFontTx/>
                <a:buNone/>
              </a:pPr>
              <a:t>87</a:t>
            </a:fld>
            <a:endParaRPr lang="tr-TR" altLang="tr-TR" sz="1200">
              <a:solidFill>
                <a:srgbClr val="898989"/>
              </a:solidFill>
            </a:endParaRPr>
          </a:p>
        </p:txBody>
      </p:sp>
      <p:sp>
        <p:nvSpPr>
          <p:cNvPr id="9" name="6 Metin kutusu"/>
          <p:cNvSpPr txBox="1"/>
          <p:nvPr/>
        </p:nvSpPr>
        <p:spPr>
          <a:xfrm>
            <a:off x="459890" y="3216028"/>
            <a:ext cx="6695644" cy="1569660"/>
          </a:xfrm>
          <a:prstGeom prst="rect">
            <a:avLst/>
          </a:prstGeom>
          <a:noFill/>
          <a:ln>
            <a:noFill/>
          </a:ln>
        </p:spPr>
        <p:txBody>
          <a:bodyPr wrap="square">
            <a:spAutoFit/>
          </a:bodyPr>
          <a:lstStyle/>
          <a:p>
            <a:pPr algn="ctr" eaLnBrk="1" hangingPunct="1">
              <a:defRPr/>
            </a:pPr>
            <a:r>
              <a:rPr lang="tr-TR" sz="2400" b="1" dirty="0"/>
              <a:t>Lütfen dikkat! Başkalarının sizi olumsuz etkilemesine izin vermeyin. </a:t>
            </a:r>
            <a:br>
              <a:rPr lang="tr-TR" sz="2400" b="1" dirty="0"/>
            </a:br>
            <a:r>
              <a:rPr lang="tr-TR" sz="2400" b="1" dirty="0"/>
              <a:t>Her zaman güvenliği dikkate alarak, trafik kurallarına uyun</a:t>
            </a:r>
            <a:r>
              <a:rPr lang="tr-TR" sz="2400" dirty="0"/>
              <a:t>.</a:t>
            </a:r>
          </a:p>
        </p:txBody>
      </p:sp>
      <p:sp>
        <p:nvSpPr>
          <p:cNvPr id="11" name="Dikdörtgen 10"/>
          <p:cNvSpPr/>
          <p:nvPr/>
        </p:nvSpPr>
        <p:spPr>
          <a:xfrm>
            <a:off x="288760" y="1030110"/>
            <a:ext cx="6735495" cy="1200329"/>
          </a:xfrm>
          <a:prstGeom prst="rect">
            <a:avLst/>
          </a:prstGeom>
        </p:spPr>
        <p:txBody>
          <a:bodyPr wrap="square">
            <a:spAutoFit/>
          </a:bodyPr>
          <a:lstStyle/>
          <a:p>
            <a:r>
              <a:rPr lang="tr-TR" sz="2400" b="1" dirty="0"/>
              <a:t>7. Trafikte </a:t>
            </a:r>
            <a:r>
              <a:rPr lang="tr-TR" sz="2400" b="1" dirty="0" smtClean="0"/>
              <a:t>Saygı</a:t>
            </a:r>
          </a:p>
          <a:p>
            <a:r>
              <a:rPr lang="tr-TR" sz="2400" b="1" dirty="0" smtClean="0">
                <a:solidFill>
                  <a:srgbClr val="C00000"/>
                </a:solidFill>
              </a:rPr>
              <a:t>Trafikte Nezaket </a:t>
            </a:r>
            <a:r>
              <a:rPr lang="tr-TR" sz="2400" b="1" dirty="0">
                <a:solidFill>
                  <a:srgbClr val="C00000"/>
                </a:solidFill>
              </a:rPr>
              <a:t>ve </a:t>
            </a:r>
            <a:r>
              <a:rPr lang="tr-TR" sz="2400" b="1" dirty="0" smtClean="0">
                <a:solidFill>
                  <a:srgbClr val="C00000"/>
                </a:solidFill>
              </a:rPr>
              <a:t>Saygı</a:t>
            </a:r>
          </a:p>
          <a:p>
            <a:r>
              <a:rPr lang="tr-TR" sz="2400" b="1" dirty="0">
                <a:solidFill>
                  <a:srgbClr val="C00000"/>
                </a:solidFill>
              </a:rPr>
              <a:t>Trafikte Diğerlerinin Sürücü Davranışlarına Etkisi</a:t>
            </a:r>
            <a:endParaRPr lang="tr-TR" sz="2400" b="1" dirty="0" smtClean="0">
              <a:solidFill>
                <a:srgbClr val="C00000"/>
              </a:solidFill>
            </a:endParaRP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813" y="2230439"/>
            <a:ext cx="4420693" cy="3315520"/>
          </a:xfrm>
          <a:prstGeom prst="rect">
            <a:avLst/>
          </a:prstGeom>
        </p:spPr>
      </p:pic>
    </p:spTree>
    <p:extLst>
      <p:ext uri="{BB962C8B-B14F-4D97-AF65-F5344CB8AC3E}">
        <p14:creationId xmlns:p14="http://schemas.microsoft.com/office/powerpoint/2010/main" val="31058138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Medya12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9927" y="942487"/>
            <a:ext cx="10210800" cy="5743575"/>
          </a:xfrm>
          <a:prstGeom prst="rect">
            <a:avLst/>
          </a:prstGeom>
        </p:spPr>
      </p:pic>
    </p:spTree>
    <p:extLst>
      <p:ext uri="{BB962C8B-B14F-4D97-AF65-F5344CB8AC3E}">
        <p14:creationId xmlns:p14="http://schemas.microsoft.com/office/powerpoint/2010/main" val="22168905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çevre kirliliğine trafiğin etki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3239068" y="1563639"/>
            <a:ext cx="6096000" cy="1569660"/>
          </a:xfrm>
          <a:prstGeom prst="rect">
            <a:avLst/>
          </a:prstGeom>
        </p:spPr>
        <p:txBody>
          <a:bodyPr>
            <a:spAutoFit/>
          </a:bodyPr>
          <a:lstStyle/>
          <a:p>
            <a:pPr algn="ctr"/>
            <a:r>
              <a:rPr lang="tr-TR" sz="3200" b="1" dirty="0" smtClean="0">
                <a:solidFill>
                  <a:srgbClr val="C00000"/>
                </a:solidFill>
              </a:rPr>
              <a:t>BÖLÜM-8</a:t>
            </a:r>
          </a:p>
          <a:p>
            <a:pPr algn="ctr"/>
            <a:endParaRPr lang="tr-TR" sz="3200" b="1" dirty="0">
              <a:solidFill>
                <a:srgbClr val="C00000"/>
              </a:solidFill>
            </a:endParaRPr>
          </a:p>
          <a:p>
            <a:pPr algn="ctr"/>
            <a:r>
              <a:rPr lang="tr-TR" sz="3200" b="1" dirty="0"/>
              <a:t>8</a:t>
            </a:r>
            <a:r>
              <a:rPr lang="tr-TR" sz="3200" b="1" dirty="0" smtClean="0"/>
              <a:t>. SÜRÜCÜ BELGESİ (EHLİYET)</a:t>
            </a:r>
            <a:endParaRPr lang="tr-TR" sz="3200" b="1" dirty="0"/>
          </a:p>
        </p:txBody>
      </p:sp>
      <p:pic>
        <p:nvPicPr>
          <p:cNvPr id="1026" name="Picture 2" descr="yeni sürücü belgesi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9895" r="9150"/>
          <a:stretch/>
        </p:blipFill>
        <p:spPr bwMode="auto">
          <a:xfrm>
            <a:off x="1251045" y="3465307"/>
            <a:ext cx="4626591" cy="2895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lgili resim"/>
          <p:cNvPicPr>
            <a:picLocks noChangeAspect="1" noChangeArrowheads="1"/>
          </p:cNvPicPr>
          <p:nvPr/>
        </p:nvPicPr>
        <p:blipFill rotWithShape="1">
          <a:blip r:embed="rId3">
            <a:extLst>
              <a:ext uri="{28A0092B-C50C-407E-A947-70E740481C1C}">
                <a14:useLocalDpi xmlns:a14="http://schemas.microsoft.com/office/drawing/2010/main" val="0"/>
              </a:ext>
            </a:extLst>
          </a:blip>
          <a:srcRect l="1719" t="54438" r="1729" b="1719"/>
          <a:stretch/>
        </p:blipFill>
        <p:spPr bwMode="auto">
          <a:xfrm>
            <a:off x="6287068" y="3465307"/>
            <a:ext cx="4599296" cy="28956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0689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p:cNvSpPr/>
          <p:nvPr/>
        </p:nvSpPr>
        <p:spPr>
          <a:xfrm>
            <a:off x="1036880" y="973560"/>
            <a:ext cx="7954720" cy="18158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tr-TR" sz="2800" b="1" dirty="0">
                <a:ln/>
              </a:rPr>
              <a:t>2</a:t>
            </a:r>
            <a:r>
              <a:rPr lang="tr-TR" sz="2800" b="1" dirty="0" smtClean="0">
                <a:ln/>
              </a:rPr>
              <a:t>. Trafikte İnsanların Oynadığı Roller</a:t>
            </a:r>
          </a:p>
          <a:p>
            <a:r>
              <a:rPr lang="tr-TR" sz="2800" b="1" cap="none" spc="0" dirty="0" smtClean="0">
                <a:ln/>
                <a:effectLst/>
              </a:rPr>
              <a:t>	</a:t>
            </a:r>
            <a:r>
              <a:rPr lang="tr-TR" sz="2400" b="1" cap="none" spc="0" dirty="0" smtClean="0">
                <a:ln/>
                <a:effectLst/>
              </a:rPr>
              <a:t>2.1. Sürücü</a:t>
            </a:r>
          </a:p>
          <a:p>
            <a:r>
              <a:rPr lang="tr-TR" sz="2400" b="1" dirty="0" smtClean="0">
                <a:ln/>
              </a:rPr>
              <a:t>	2.2. Yolcu</a:t>
            </a:r>
          </a:p>
          <a:p>
            <a:r>
              <a:rPr lang="tr-TR" sz="2800" b="1" cap="none" spc="0" dirty="0" smtClean="0">
                <a:ln/>
                <a:effectLst/>
              </a:rPr>
              <a:t>	</a:t>
            </a:r>
            <a:r>
              <a:rPr lang="tr-TR" sz="2400" b="1" cap="none" spc="0" dirty="0" smtClean="0">
                <a:ln/>
                <a:effectLst/>
              </a:rPr>
              <a:t>2.3. </a:t>
            </a:r>
            <a:r>
              <a:rPr lang="tr-TR" sz="2400" b="1" dirty="0" smtClean="0">
                <a:ln/>
              </a:rPr>
              <a:t>Yaya</a:t>
            </a:r>
            <a:endParaRPr lang="tr-TR" sz="2400" b="1" cap="none" spc="0" dirty="0">
              <a:ln/>
              <a:effectLst/>
            </a:endParaRPr>
          </a:p>
        </p:txBody>
      </p:sp>
      <p:pic>
        <p:nvPicPr>
          <p:cNvPr id="3074" name="Picture 2" descr="Driver and passenger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449" y="2779471"/>
            <a:ext cx="5681570" cy="3782483"/>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3076" name="Picture 4"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837" y="2789442"/>
            <a:ext cx="3643745" cy="379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4777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659641" y="1297423"/>
            <a:ext cx="11050138" cy="4154984"/>
          </a:xfrm>
          <a:prstGeom prst="rect">
            <a:avLst/>
          </a:prstGeom>
        </p:spPr>
        <p:txBody>
          <a:bodyPr wrap="square">
            <a:spAutoFit/>
          </a:bodyPr>
          <a:lstStyle/>
          <a:p>
            <a:r>
              <a:rPr lang="tr-TR" sz="2400" b="1" dirty="0">
                <a:solidFill>
                  <a:srgbClr val="C00000"/>
                </a:solidFill>
              </a:rPr>
              <a:t>Sürücü Belgesiz Araç </a:t>
            </a:r>
            <a:r>
              <a:rPr lang="tr-TR" sz="2400" b="1" dirty="0" smtClean="0">
                <a:solidFill>
                  <a:srgbClr val="C00000"/>
                </a:solidFill>
              </a:rPr>
              <a:t>Kullanmak</a:t>
            </a:r>
          </a:p>
          <a:p>
            <a:endParaRPr lang="tr-TR" sz="2400" b="1" dirty="0">
              <a:solidFill>
                <a:srgbClr val="C00000"/>
              </a:solidFill>
            </a:endParaRPr>
          </a:p>
          <a:p>
            <a:r>
              <a:rPr lang="tr-TR" sz="2400" b="1" dirty="0" smtClean="0"/>
              <a:t>	Sürücü </a:t>
            </a:r>
            <a:r>
              <a:rPr lang="tr-TR" sz="2400" b="1" dirty="0"/>
              <a:t>belgesi (ehliyet) almadan motorlu araç kullanmak </a:t>
            </a:r>
            <a:r>
              <a:rPr lang="tr-TR" sz="2400" b="1" dirty="0" smtClean="0"/>
              <a:t>yasaktır. Ehliyetsiz </a:t>
            </a:r>
            <a:r>
              <a:rPr lang="tr-TR" sz="2400" b="1" dirty="0"/>
              <a:t>araç kullanmanın cezası: </a:t>
            </a:r>
            <a:r>
              <a:rPr lang="tr-TR" sz="2400" b="1" dirty="0" smtClean="0"/>
              <a:t>1.763 TL’dir </a:t>
            </a:r>
            <a:r>
              <a:rPr lang="tr-TR" sz="2000" b="1" dirty="0" smtClean="0"/>
              <a:t>( 2017 yılı için ). </a:t>
            </a:r>
            <a:r>
              <a:rPr lang="tr-TR" sz="2400" b="1" dirty="0" smtClean="0"/>
              <a:t>Kullanan </a:t>
            </a:r>
            <a:r>
              <a:rPr lang="tr-TR" sz="2400" b="1" dirty="0"/>
              <a:t>ile araç sahibi farklı ise a</a:t>
            </a:r>
            <a:r>
              <a:rPr lang="tr-TR" sz="2400" b="1" dirty="0" smtClean="0"/>
              <a:t>ynı miktar para cezası, araç sahibine de uygulanır. </a:t>
            </a:r>
            <a:endParaRPr lang="tr-TR" sz="2400" b="1" dirty="0"/>
          </a:p>
          <a:p>
            <a:r>
              <a:rPr lang="tr-TR" sz="2400" b="1" dirty="0" smtClean="0"/>
              <a:t>	</a:t>
            </a:r>
            <a:endParaRPr lang="tr-TR" sz="2400" b="1" dirty="0"/>
          </a:p>
          <a:p>
            <a:r>
              <a:rPr lang="tr-TR" sz="2400" b="1" dirty="0" smtClean="0"/>
              <a:t>	En </a:t>
            </a:r>
            <a:r>
              <a:rPr lang="tr-TR" sz="2400" b="1" dirty="0"/>
              <a:t>ağır ceza: birini öldürmek / sakat bırakmak. </a:t>
            </a:r>
            <a:endParaRPr lang="tr-TR" sz="2400" b="1" dirty="0" smtClean="0"/>
          </a:p>
          <a:p>
            <a:endParaRPr lang="tr-TR" sz="2400" b="1" dirty="0"/>
          </a:p>
          <a:p>
            <a:r>
              <a:rPr lang="tr-TR" sz="2400" b="1" dirty="0" smtClean="0"/>
              <a:t>	Bir </a:t>
            </a:r>
            <a:r>
              <a:rPr lang="tr-TR" sz="2400" b="1" dirty="0"/>
              <a:t>anlık heves uğruna hayatınız boyunca pişman olacağınız hatalar yapmayın!</a:t>
            </a:r>
            <a:endParaRPr lang="tr-TR" sz="2400" b="1" dirty="0" smtClean="0"/>
          </a:p>
          <a:p>
            <a:endParaRPr lang="tr-TR" sz="2400" b="1" dirty="0"/>
          </a:p>
          <a:p>
            <a:r>
              <a:rPr lang="tr-TR" sz="2400" b="1" dirty="0" smtClean="0"/>
              <a:t>	</a:t>
            </a:r>
            <a:endParaRPr lang="tr-TR" sz="2400" b="1" dirty="0"/>
          </a:p>
        </p:txBody>
      </p:sp>
    </p:spTree>
    <p:extLst>
      <p:ext uri="{BB962C8B-B14F-4D97-AF65-F5344CB8AC3E}">
        <p14:creationId xmlns:p14="http://schemas.microsoft.com/office/powerpoint/2010/main" val="25069423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31588" y="1101635"/>
            <a:ext cx="4795506" cy="954107"/>
          </a:xfrm>
          <a:prstGeom prst="rect">
            <a:avLst/>
          </a:prstGeom>
        </p:spPr>
        <p:txBody>
          <a:bodyPr wrap="square">
            <a:spAutoFit/>
          </a:bodyPr>
          <a:lstStyle/>
          <a:p>
            <a:r>
              <a:rPr lang="tr-TR" sz="2800" b="1" dirty="0"/>
              <a:t>Sürücü Belgesi Sınıfları ve Kullanabildiği Araçlar</a:t>
            </a:r>
          </a:p>
        </p:txBody>
      </p:sp>
      <p:pic>
        <p:nvPicPr>
          <p:cNvPr id="2052" name="Picture 4" descr="yeni sürücü belgesi sınıfları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3600" y="992453"/>
            <a:ext cx="4868381" cy="56267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eni sürücü belgesi sınıfları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0173" t="1" r="9349" b="1235"/>
          <a:stretch/>
        </p:blipFill>
        <p:spPr bwMode="auto">
          <a:xfrm>
            <a:off x="529693" y="2531020"/>
            <a:ext cx="4599296" cy="28598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2853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13076" y="1754202"/>
            <a:ext cx="5918580" cy="3600986"/>
          </a:xfrm>
          <a:prstGeom prst="rect">
            <a:avLst/>
          </a:prstGeom>
        </p:spPr>
        <p:txBody>
          <a:bodyPr wrap="square">
            <a:spAutoFit/>
          </a:bodyPr>
          <a:lstStyle/>
          <a:p>
            <a:r>
              <a:rPr lang="tr-TR" sz="2800" b="1" dirty="0"/>
              <a:t>Sürücü Belgesi Alma </a:t>
            </a:r>
            <a:r>
              <a:rPr lang="tr-TR" sz="2800" b="1" dirty="0" smtClean="0"/>
              <a:t>Şartları </a:t>
            </a:r>
          </a:p>
          <a:p>
            <a:r>
              <a:rPr lang="tr-TR" sz="2800" b="1" dirty="0" smtClean="0">
                <a:solidFill>
                  <a:srgbClr val="C00000"/>
                </a:solidFill>
              </a:rPr>
              <a:t>( B Sınıfı İçin ) </a:t>
            </a:r>
          </a:p>
          <a:p>
            <a:endParaRPr lang="tr-TR" sz="2800" b="1" dirty="0">
              <a:solidFill>
                <a:srgbClr val="C00000"/>
              </a:solidFill>
            </a:endParaRPr>
          </a:p>
          <a:p>
            <a:pPr marL="342900" indent="-342900" algn="just">
              <a:buFont typeface="Arial" panose="020B0604020202020204" pitchFamily="34" charset="0"/>
              <a:buChar char="•"/>
            </a:pPr>
            <a:r>
              <a:rPr lang="tr-TR" sz="2400" b="1" dirty="0" smtClean="0"/>
              <a:t> 18 yaşında </a:t>
            </a:r>
            <a:r>
              <a:rPr lang="tr-TR" sz="2400" b="1" dirty="0"/>
              <a:t>olmak. </a:t>
            </a:r>
          </a:p>
          <a:p>
            <a:pPr marL="342900" indent="-342900" algn="just">
              <a:buFont typeface="Arial" panose="020B0604020202020204" pitchFamily="34" charset="0"/>
              <a:buChar char="•"/>
            </a:pPr>
            <a:r>
              <a:rPr lang="tr-TR" sz="2400" b="1" dirty="0"/>
              <a:t>İlköğretim (8 yıl) mezunu olmak</a:t>
            </a:r>
          </a:p>
          <a:p>
            <a:pPr marL="342900" indent="-342900" algn="just">
              <a:buFont typeface="Arial" panose="020B0604020202020204" pitchFamily="34" charset="0"/>
              <a:buChar char="•"/>
            </a:pPr>
            <a:r>
              <a:rPr lang="tr-TR" sz="2400" b="1" dirty="0"/>
              <a:t>Hükümlü olmamak</a:t>
            </a:r>
          </a:p>
          <a:p>
            <a:pPr marL="342900" indent="-342900" algn="just">
              <a:buFont typeface="Arial" panose="020B0604020202020204" pitchFamily="34" charset="0"/>
              <a:buChar char="•"/>
            </a:pPr>
            <a:r>
              <a:rPr lang="tr-TR" sz="2400" b="1" dirty="0"/>
              <a:t>Sağlık kontrolünden geçmek</a:t>
            </a:r>
          </a:p>
          <a:p>
            <a:pPr marL="342900" indent="-342900" algn="just">
              <a:buFont typeface="Arial" panose="020B0604020202020204" pitchFamily="34" charset="0"/>
              <a:buChar char="•"/>
            </a:pPr>
            <a:r>
              <a:rPr lang="tr-TR" sz="2400" b="1" dirty="0" smtClean="0"/>
              <a:t>Göz, Kulak</a:t>
            </a:r>
            <a:r>
              <a:rPr lang="tr-TR" sz="2400" b="1" dirty="0"/>
              <a:t>, burun, </a:t>
            </a:r>
            <a:r>
              <a:rPr lang="tr-TR" sz="2400" b="1" dirty="0" smtClean="0"/>
              <a:t>boğaz, İç hastalıkları</a:t>
            </a:r>
          </a:p>
          <a:p>
            <a:pPr algn="just"/>
            <a:r>
              <a:rPr lang="tr-TR" sz="2400" b="1" dirty="0"/>
              <a:t> </a:t>
            </a:r>
            <a:r>
              <a:rPr lang="tr-TR" sz="2400" b="1" dirty="0" smtClean="0"/>
              <a:t>    </a:t>
            </a:r>
            <a:r>
              <a:rPr lang="tr-TR" sz="2400" b="1" dirty="0"/>
              <a:t>ve </a:t>
            </a:r>
            <a:r>
              <a:rPr lang="tr-TR" sz="2400" b="1" dirty="0" smtClean="0"/>
              <a:t>ortopedi, Ruh </a:t>
            </a:r>
            <a:r>
              <a:rPr lang="tr-TR" sz="2400" b="1" dirty="0"/>
              <a:t>ve sinir hastalıkları</a:t>
            </a:r>
          </a:p>
        </p:txBody>
      </p:sp>
      <p:pic>
        <p:nvPicPr>
          <p:cNvPr id="3074" name="Picture 2" descr="yeni sürücü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9917" y="1889000"/>
            <a:ext cx="5922473" cy="33313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2436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47951" y="1256508"/>
            <a:ext cx="3627788" cy="461665"/>
          </a:xfrm>
          <a:prstGeom prst="rect">
            <a:avLst/>
          </a:prstGeom>
        </p:spPr>
        <p:txBody>
          <a:bodyPr wrap="none">
            <a:spAutoFit/>
          </a:bodyPr>
          <a:lstStyle/>
          <a:p>
            <a:r>
              <a:rPr lang="tr-TR" sz="2400" b="1" dirty="0"/>
              <a:t>Sürücü Belgesi Nasıl Alınır?</a:t>
            </a: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2324755479"/>
              </p:ext>
            </p:extLst>
          </p:nvPr>
        </p:nvGraphicFramePr>
        <p:xfrm>
          <a:off x="1446239" y="1364086"/>
          <a:ext cx="9445878" cy="4987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7912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587190" y="1462625"/>
            <a:ext cx="5800164" cy="4647426"/>
          </a:xfrm>
          <a:prstGeom prst="rect">
            <a:avLst/>
          </a:prstGeom>
        </p:spPr>
        <p:txBody>
          <a:bodyPr wrap="square">
            <a:spAutoFit/>
          </a:bodyPr>
          <a:lstStyle/>
          <a:p>
            <a:r>
              <a:rPr lang="tr-TR" sz="2800" b="1" dirty="0">
                <a:solidFill>
                  <a:schemeClr val="tx1">
                    <a:lumMod val="95000"/>
                    <a:lumOff val="5000"/>
                  </a:schemeClr>
                </a:solidFill>
              </a:rPr>
              <a:t>Sürücü Belgesi Nasıl Alınır? </a:t>
            </a:r>
            <a:endParaRPr lang="tr-TR" sz="2800" b="1" dirty="0" smtClean="0">
              <a:solidFill>
                <a:schemeClr val="tx1">
                  <a:lumMod val="95000"/>
                  <a:lumOff val="5000"/>
                </a:schemeClr>
              </a:solidFill>
            </a:endParaRPr>
          </a:p>
          <a:p>
            <a:endParaRPr lang="tr-TR" sz="2800" b="1" dirty="0">
              <a:solidFill>
                <a:schemeClr val="tx1">
                  <a:lumMod val="95000"/>
                  <a:lumOff val="5000"/>
                </a:schemeClr>
              </a:solidFill>
            </a:endParaRPr>
          </a:p>
          <a:p>
            <a:pPr marL="342900" indent="-342900">
              <a:buFont typeface="Arial" panose="020B0604020202020204" pitchFamily="34" charset="0"/>
              <a:buChar char="•"/>
            </a:pPr>
            <a:r>
              <a:rPr lang="tr-TR" sz="2400" b="1" dirty="0">
                <a:solidFill>
                  <a:schemeClr val="tx1">
                    <a:lumMod val="95000"/>
                    <a:lumOff val="5000"/>
                  </a:schemeClr>
                </a:solidFill>
              </a:rPr>
              <a:t>Teorik sınavda her bir dersten en az 70 almak. </a:t>
            </a:r>
            <a:endParaRPr lang="tr-TR" sz="2400" b="1" dirty="0" smtClean="0">
              <a:solidFill>
                <a:schemeClr val="tx1">
                  <a:lumMod val="95000"/>
                  <a:lumOff val="5000"/>
                </a:schemeClr>
              </a:solidFill>
            </a:endParaRPr>
          </a:p>
          <a:p>
            <a:pPr marL="342900" indent="-342900">
              <a:buFont typeface="Arial" panose="020B0604020202020204" pitchFamily="34" charset="0"/>
              <a:buChar char="•"/>
            </a:pPr>
            <a:endParaRPr lang="tr-TR" sz="2400" b="1" dirty="0">
              <a:solidFill>
                <a:schemeClr val="tx1">
                  <a:lumMod val="95000"/>
                  <a:lumOff val="5000"/>
                </a:schemeClr>
              </a:solidFill>
            </a:endParaRPr>
          </a:p>
          <a:p>
            <a:pPr marL="342900" indent="-342900">
              <a:buFont typeface="Arial" panose="020B0604020202020204" pitchFamily="34" charset="0"/>
              <a:buChar char="•"/>
            </a:pPr>
            <a:r>
              <a:rPr lang="tr-TR" sz="2400" b="1" dirty="0">
                <a:solidFill>
                  <a:schemeClr val="tx1">
                    <a:lumMod val="95000"/>
                    <a:lumOff val="5000"/>
                  </a:schemeClr>
                </a:solidFill>
              </a:rPr>
              <a:t>Sınavlarda başarılı olunduğu takdirde Sürücü Kursu adınıza bir sertifika düzenliyor</a:t>
            </a:r>
            <a:r>
              <a:rPr lang="tr-TR" sz="2400" b="1" dirty="0" smtClean="0">
                <a:solidFill>
                  <a:schemeClr val="tx1">
                    <a:lumMod val="95000"/>
                    <a:lumOff val="5000"/>
                  </a:schemeClr>
                </a:solidFill>
              </a:rPr>
              <a:t>.</a:t>
            </a:r>
          </a:p>
          <a:p>
            <a:pPr marL="342900" indent="-342900">
              <a:buFont typeface="Arial" panose="020B0604020202020204" pitchFamily="34" charset="0"/>
              <a:buChar char="•"/>
            </a:pPr>
            <a:endParaRPr lang="tr-TR" sz="2400" b="1" dirty="0">
              <a:solidFill>
                <a:schemeClr val="tx1">
                  <a:lumMod val="95000"/>
                  <a:lumOff val="5000"/>
                </a:schemeClr>
              </a:solidFill>
            </a:endParaRPr>
          </a:p>
          <a:p>
            <a:pPr marL="342900" indent="-342900">
              <a:buFont typeface="Arial" panose="020B0604020202020204" pitchFamily="34" charset="0"/>
              <a:buChar char="•"/>
            </a:pPr>
            <a:r>
              <a:rPr lang="tr-TR" sz="2400" b="1" dirty="0">
                <a:solidFill>
                  <a:schemeClr val="tx1">
                    <a:lumMod val="95000"/>
                    <a:lumOff val="5000"/>
                  </a:schemeClr>
                </a:solidFill>
              </a:rPr>
              <a:t>Bu sertifika ile il/ilçe Emniyet </a:t>
            </a:r>
            <a:r>
              <a:rPr lang="tr-TR" sz="2400" b="1" dirty="0" smtClean="0">
                <a:solidFill>
                  <a:schemeClr val="tx1">
                    <a:lumMod val="95000"/>
                    <a:lumOff val="5000"/>
                  </a:schemeClr>
                </a:solidFill>
              </a:rPr>
              <a:t>Müdürlüğü Trafik Tescil Şube Müdürlüklerine müracaat etmeniz gerekmektedir</a:t>
            </a:r>
            <a:r>
              <a:rPr lang="tr-TR" sz="2400" b="1" dirty="0">
                <a:solidFill>
                  <a:schemeClr val="tx1">
                    <a:lumMod val="95000"/>
                    <a:lumOff val="5000"/>
                  </a:schemeClr>
                </a:solidFill>
              </a:rPr>
              <a:t>.</a:t>
            </a:r>
          </a:p>
        </p:txBody>
      </p:sp>
      <p:pic>
        <p:nvPicPr>
          <p:cNvPr id="4098" name="Picture 2" descr="İ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7354" y="1678103"/>
            <a:ext cx="5580529" cy="3585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911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615636D3-C059-43F3-B6E8-B3A70B5A0292}" type="slidenum">
              <a:rPr lang="tr-TR" smtClean="0"/>
              <a:t>95</a:t>
            </a:fld>
            <a:endParaRPr lang="tr-TR"/>
          </a:p>
        </p:txBody>
      </p:sp>
      <p:sp>
        <p:nvSpPr>
          <p:cNvPr id="3" name="Dikdörtgen 2"/>
          <p:cNvSpPr/>
          <p:nvPr/>
        </p:nvSpPr>
        <p:spPr>
          <a:xfrm>
            <a:off x="3956185" y="2001174"/>
            <a:ext cx="4654415" cy="169277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tr-TR" sz="3200" b="1" cap="none" spc="0" dirty="0" smtClean="0">
                <a:ln/>
                <a:solidFill>
                  <a:srgbClr val="0070C0"/>
                </a:solidFill>
                <a:effectLst/>
              </a:rPr>
              <a:t>Emniyet Genel Müdürlüğü</a:t>
            </a:r>
          </a:p>
          <a:p>
            <a:pPr algn="ctr"/>
            <a:r>
              <a:rPr lang="tr-TR" sz="2800" b="1" dirty="0" smtClean="0">
                <a:ln/>
                <a:solidFill>
                  <a:srgbClr val="0070C0"/>
                </a:solidFill>
              </a:rPr>
              <a:t>Trafik Hizmetleri Başkanlığı</a:t>
            </a:r>
            <a:endParaRPr lang="tr-TR" sz="4000" b="1" dirty="0" smtClean="0">
              <a:ln/>
              <a:solidFill>
                <a:srgbClr val="0070C0"/>
              </a:solidFill>
            </a:endParaRPr>
          </a:p>
          <a:p>
            <a:pPr algn="ctr"/>
            <a:r>
              <a:rPr lang="tr-TR" sz="4400" b="1" dirty="0" smtClean="0">
                <a:ln/>
                <a:solidFill>
                  <a:srgbClr val="0070C0"/>
                </a:solidFill>
              </a:rPr>
              <a:t> </a:t>
            </a:r>
            <a:r>
              <a:rPr lang="tr-TR" sz="3200" b="1" dirty="0" smtClean="0">
                <a:ln/>
                <a:solidFill>
                  <a:srgbClr val="0070C0"/>
                </a:solidFill>
              </a:rPr>
              <a:t>Sundu</a:t>
            </a:r>
            <a:endParaRPr lang="tr-TR" sz="3200" b="1" cap="none" spc="0" dirty="0">
              <a:ln/>
              <a:solidFill>
                <a:srgbClr val="0070C0"/>
              </a:solidFill>
              <a:effectLst/>
            </a:endParaRPr>
          </a:p>
        </p:txBody>
      </p:sp>
      <p:pic>
        <p:nvPicPr>
          <p:cNvPr id="5" name="Picture 2" descr="trafik polisi arabası gıf ile ilgili görsel sonuc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92500" y="3693945"/>
            <a:ext cx="5910238" cy="302753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26531" t="16689" r="21428" b="6924"/>
          <a:stretch/>
        </p:blipFill>
        <p:spPr>
          <a:xfrm>
            <a:off x="1010440" y="2526633"/>
            <a:ext cx="3227731" cy="4194842"/>
          </a:xfrm>
          <a:prstGeom prst="rect">
            <a:avLst/>
          </a:prstGeom>
        </p:spPr>
      </p:pic>
    </p:spTree>
    <p:extLst>
      <p:ext uri="{BB962C8B-B14F-4D97-AF65-F5344CB8AC3E}">
        <p14:creationId xmlns:p14="http://schemas.microsoft.com/office/powerpoint/2010/main" val="807300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1A37EA1EED44634AB7078D786E2924AE" ma:contentTypeVersion="0" ma:contentTypeDescription="Yeni belge oluşturun." ma:contentTypeScope="" ma:versionID="69cae2a3715711ff414593ebdde7de56">
  <xsd:schema xmlns:xsd="http://www.w3.org/2001/XMLSchema" xmlns:xs="http://www.w3.org/2001/XMLSchema" xmlns:p="http://schemas.microsoft.com/office/2006/metadata/properties" targetNamespace="http://schemas.microsoft.com/office/2006/metadata/properties" ma:root="true" ma:fieldsID="58095ecd7aea3e31838633d5a04a19c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F4019B-9040-4E9D-9365-45BB830D50AC}"/>
</file>

<file path=customXml/itemProps2.xml><?xml version="1.0" encoding="utf-8"?>
<ds:datastoreItem xmlns:ds="http://schemas.openxmlformats.org/officeDocument/2006/customXml" ds:itemID="{1AEFACB8-98F6-4428-A9C7-8284CF897201}"/>
</file>

<file path=customXml/itemProps3.xml><?xml version="1.0" encoding="utf-8"?>
<ds:datastoreItem xmlns:ds="http://schemas.openxmlformats.org/officeDocument/2006/customXml" ds:itemID="{9831F702-68D8-4207-9D6A-742ED0765903}"/>
</file>

<file path=docProps/app.xml><?xml version="1.0" encoding="utf-8"?>
<Properties xmlns="http://schemas.openxmlformats.org/officeDocument/2006/extended-properties" xmlns:vt="http://schemas.openxmlformats.org/officeDocument/2006/docPropsVTypes">
  <TotalTime>1057</TotalTime>
  <Words>2052</Words>
  <Application>Microsoft Office PowerPoint</Application>
  <PresentationFormat>Geniş ekran</PresentationFormat>
  <Paragraphs>632</Paragraphs>
  <Slides>95</Slides>
  <Notes>4</Notes>
  <HiddenSlides>0</HiddenSlides>
  <MMClips>6</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95</vt:i4>
      </vt:variant>
    </vt:vector>
  </HeadingPairs>
  <TitlesOfParts>
    <vt:vector size="101" baseType="lpstr">
      <vt:lpstr>Arial</vt:lpstr>
      <vt:lpstr>Calibri</vt:lpstr>
      <vt:lpstr>Calibri Light</vt:lpstr>
      <vt:lpstr>Times New Roman</vt:lpstr>
      <vt:lpstr>Wingdings</vt:lpstr>
      <vt:lpstr>Office Teması</vt:lpstr>
      <vt:lpstr>PowerPoint Sunusu</vt:lpstr>
      <vt:lpstr>PowerPoint Sunusu</vt:lpstr>
      <vt:lpstr>Trafiğin Tarihçesinden Notlar  Dünyadaki İlk Trafik Kazası!</vt:lpstr>
      <vt:lpstr>Trafiğin Tarihçesinden Notlar  Dünyadaki İlk Trafik Işığı</vt:lpstr>
      <vt:lpstr>Trafiğin Tarihçesinden Notlar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7. Trafikte Saygı  </vt:lpstr>
      <vt:lpstr>7. Trafikte Saygı  </vt:lpstr>
      <vt:lpstr>7. Trafikte Saygı  </vt:lpstr>
      <vt:lpstr>7. Trafikte Saygı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Administrator</dc:creator>
  <cp:lastModifiedBy>TALHA TOPUZ</cp:lastModifiedBy>
  <cp:revision>90</cp:revision>
  <dcterms:created xsi:type="dcterms:W3CDTF">2017-07-26T05:08:52Z</dcterms:created>
  <dcterms:modified xsi:type="dcterms:W3CDTF">2017-10-20T12:59:54Z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0x0101001A37EA1EED44634AB7078D786E2924AE</vt:lpwstr>
  </property>
</Properties>
</file>