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3" r:id="rId14"/>
    <p:sldId id="274" r:id="rId15"/>
    <p:sldId id="270" r:id="rId16"/>
  </p:sldIdLst>
  <p:sldSz cx="4419600" cy="2489200"/>
  <p:notesSz cx="4419600" cy="2489200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0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06" d="100"/>
          <a:sy n="306" d="100"/>
        </p:scale>
        <p:origin x="-93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1946" y="771652"/>
            <a:ext cx="3762057" cy="5227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92949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63892" y="1393952"/>
            <a:ext cx="3098165" cy="62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49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49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1297" y="572516"/>
            <a:ext cx="1925288" cy="1642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279364" y="572516"/>
            <a:ext cx="1925288" cy="1642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92949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59126" y="27178"/>
            <a:ext cx="1252854" cy="155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929497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1297" y="572516"/>
            <a:ext cx="3983355" cy="16428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04823" y="2314956"/>
            <a:ext cx="1416304" cy="124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1297" y="2314956"/>
            <a:ext cx="1017968" cy="124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186684" y="2314956"/>
            <a:ext cx="1017968" cy="124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12.gov.tr/" TargetMode="Externa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jp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jpg"/><Relationship Id="rId5" Type="http://schemas.openxmlformats.org/officeDocument/2006/relationships/image" Target="../media/image42.png"/><Relationship Id="rId15" Type="http://schemas.openxmlformats.org/officeDocument/2006/relationships/image" Target="../media/image52.jpg"/><Relationship Id="rId10" Type="http://schemas.openxmlformats.org/officeDocument/2006/relationships/image" Target="../media/image47.jpg"/><Relationship Id="rId4" Type="http://schemas.openxmlformats.org/officeDocument/2006/relationships/image" Target="../media/image41.png"/><Relationship Id="rId9" Type="http://schemas.openxmlformats.org/officeDocument/2006/relationships/image" Target="../media/image46.jpg"/><Relationship Id="rId14" Type="http://schemas.openxmlformats.org/officeDocument/2006/relationships/image" Target="../media/image5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12.gov.tr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39" y="11"/>
            <a:ext cx="4320540" cy="2484120"/>
          </a:xfrm>
          <a:custGeom>
            <a:avLst/>
            <a:gdLst/>
            <a:ahLst/>
            <a:cxnLst/>
            <a:rect l="l" t="t" r="r" b="b"/>
            <a:pathLst>
              <a:path w="4320540" h="2484120">
                <a:moveTo>
                  <a:pt x="4320032" y="0"/>
                </a:moveTo>
                <a:lnTo>
                  <a:pt x="0" y="0"/>
                </a:lnTo>
                <a:lnTo>
                  <a:pt x="0" y="2483993"/>
                </a:lnTo>
                <a:lnTo>
                  <a:pt x="4320032" y="2483993"/>
                </a:lnTo>
                <a:lnTo>
                  <a:pt x="4320032" y="0"/>
                </a:lnTo>
                <a:close/>
              </a:path>
            </a:pathLst>
          </a:custGeom>
          <a:solidFill>
            <a:srgbClr val="A91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34767" y="0"/>
            <a:ext cx="2039620" cy="2484120"/>
            <a:chOff x="2334767" y="0"/>
            <a:chExt cx="2039620" cy="2484120"/>
          </a:xfrm>
        </p:grpSpPr>
        <p:sp>
          <p:nvSpPr>
            <p:cNvPr id="4" name="object 4"/>
            <p:cNvSpPr/>
            <p:nvPr/>
          </p:nvSpPr>
          <p:spPr>
            <a:xfrm>
              <a:off x="2334767" y="141732"/>
              <a:ext cx="2038985" cy="2221865"/>
            </a:xfrm>
            <a:custGeom>
              <a:avLst/>
              <a:gdLst/>
              <a:ahLst/>
              <a:cxnLst/>
              <a:rect l="l" t="t" r="r" b="b"/>
              <a:pathLst>
                <a:path w="2038985" h="2221865">
                  <a:moveTo>
                    <a:pt x="2038604" y="0"/>
                  </a:moveTo>
                  <a:lnTo>
                    <a:pt x="132333" y="739521"/>
                  </a:lnTo>
                  <a:lnTo>
                    <a:pt x="0" y="785495"/>
                  </a:lnTo>
                  <a:lnTo>
                    <a:pt x="0" y="1428965"/>
                  </a:lnTo>
                  <a:lnTo>
                    <a:pt x="2038604" y="2221611"/>
                  </a:lnTo>
                  <a:lnTo>
                    <a:pt x="2038604" y="1478241"/>
                  </a:lnTo>
                  <a:lnTo>
                    <a:pt x="1116076" y="1108570"/>
                  </a:lnTo>
                  <a:lnTo>
                    <a:pt x="2038604" y="734949"/>
                  </a:lnTo>
                  <a:lnTo>
                    <a:pt x="2038604" y="0"/>
                  </a:lnTo>
                  <a:close/>
                </a:path>
              </a:pathLst>
            </a:custGeom>
            <a:solidFill>
              <a:srgbClr val="971D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75203" y="1842516"/>
              <a:ext cx="1598930" cy="641985"/>
            </a:xfrm>
            <a:custGeom>
              <a:avLst/>
              <a:gdLst/>
              <a:ahLst/>
              <a:cxnLst/>
              <a:rect l="l" t="t" r="r" b="b"/>
              <a:pathLst>
                <a:path w="1598929" h="641985">
                  <a:moveTo>
                    <a:pt x="1598421" y="0"/>
                  </a:moveTo>
                  <a:lnTo>
                    <a:pt x="0" y="641501"/>
                  </a:lnTo>
                  <a:lnTo>
                    <a:pt x="1062228" y="641501"/>
                  </a:lnTo>
                  <a:lnTo>
                    <a:pt x="1598421" y="433717"/>
                  </a:lnTo>
                  <a:lnTo>
                    <a:pt x="1598421" y="0"/>
                  </a:lnTo>
                  <a:close/>
                </a:path>
              </a:pathLst>
            </a:custGeom>
            <a:solidFill>
              <a:srgbClr val="D4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47287" y="2029968"/>
              <a:ext cx="927100" cy="215900"/>
            </a:xfrm>
            <a:custGeom>
              <a:avLst/>
              <a:gdLst/>
              <a:ahLst/>
              <a:cxnLst/>
              <a:rect l="l" t="t" r="r" b="b"/>
              <a:pathLst>
                <a:path w="927100" h="215900">
                  <a:moveTo>
                    <a:pt x="457581" y="0"/>
                  </a:moveTo>
                  <a:lnTo>
                    <a:pt x="0" y="184048"/>
                  </a:lnTo>
                  <a:lnTo>
                    <a:pt x="926591" y="215861"/>
                  </a:lnTo>
                  <a:lnTo>
                    <a:pt x="926591" y="189268"/>
                  </a:lnTo>
                  <a:lnTo>
                    <a:pt x="457581" y="0"/>
                  </a:lnTo>
                  <a:close/>
                </a:path>
              </a:pathLst>
            </a:custGeom>
            <a:solidFill>
              <a:srgbClr val="A821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468879" y="292608"/>
              <a:ext cx="1905000" cy="1927860"/>
            </a:xfrm>
            <a:custGeom>
              <a:avLst/>
              <a:gdLst/>
              <a:ahLst/>
              <a:cxnLst/>
              <a:rect l="l" t="t" r="r" b="b"/>
              <a:pathLst>
                <a:path w="1905000" h="1927860">
                  <a:moveTo>
                    <a:pt x="1904619" y="0"/>
                  </a:moveTo>
                  <a:lnTo>
                    <a:pt x="0" y="764412"/>
                  </a:lnTo>
                  <a:lnTo>
                    <a:pt x="0" y="1172603"/>
                  </a:lnTo>
                  <a:lnTo>
                    <a:pt x="1235202" y="1657730"/>
                  </a:lnTo>
                  <a:lnTo>
                    <a:pt x="1904619" y="1927555"/>
                  </a:lnTo>
                  <a:lnTo>
                    <a:pt x="1904619" y="1493405"/>
                  </a:lnTo>
                  <a:lnTo>
                    <a:pt x="1083183" y="1184478"/>
                  </a:lnTo>
                  <a:lnTo>
                    <a:pt x="525652" y="968286"/>
                  </a:lnTo>
                  <a:lnTo>
                    <a:pt x="1904619" y="433831"/>
                  </a:lnTo>
                  <a:lnTo>
                    <a:pt x="1904619" y="0"/>
                  </a:lnTo>
                  <a:close/>
                </a:path>
              </a:pathLst>
            </a:custGeom>
            <a:solidFill>
              <a:srgbClr val="D4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68880" y="481584"/>
              <a:ext cx="1905000" cy="779145"/>
            </a:xfrm>
            <a:custGeom>
              <a:avLst/>
              <a:gdLst/>
              <a:ahLst/>
              <a:cxnLst/>
              <a:rect l="l" t="t" r="r" b="b"/>
              <a:pathLst>
                <a:path w="1905000" h="779144">
                  <a:moveTo>
                    <a:pt x="995299" y="596773"/>
                  </a:moveTo>
                  <a:lnTo>
                    <a:pt x="0" y="575056"/>
                  </a:lnTo>
                  <a:lnTo>
                    <a:pt x="525653" y="778700"/>
                  </a:lnTo>
                  <a:lnTo>
                    <a:pt x="995299" y="596773"/>
                  </a:lnTo>
                  <a:close/>
                </a:path>
                <a:path w="1905000" h="779144">
                  <a:moveTo>
                    <a:pt x="1904619" y="188214"/>
                  </a:moveTo>
                  <a:lnTo>
                    <a:pt x="1434592" y="0"/>
                  </a:lnTo>
                  <a:lnTo>
                    <a:pt x="978535" y="182753"/>
                  </a:lnTo>
                  <a:lnTo>
                    <a:pt x="1904619" y="214503"/>
                  </a:lnTo>
                  <a:lnTo>
                    <a:pt x="1904619" y="188214"/>
                  </a:lnTo>
                  <a:close/>
                </a:path>
              </a:pathLst>
            </a:custGeom>
            <a:solidFill>
              <a:srgbClr val="A821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83763" y="0"/>
              <a:ext cx="1690370" cy="670560"/>
            </a:xfrm>
            <a:custGeom>
              <a:avLst/>
              <a:gdLst/>
              <a:ahLst/>
              <a:cxnLst/>
              <a:rect l="l" t="t" r="r" b="b"/>
              <a:pathLst>
                <a:path w="1690370" h="670560">
                  <a:moveTo>
                    <a:pt x="1061720" y="0"/>
                  </a:moveTo>
                  <a:lnTo>
                    <a:pt x="0" y="0"/>
                  </a:lnTo>
                  <a:lnTo>
                    <a:pt x="1020190" y="400558"/>
                  </a:lnTo>
                  <a:lnTo>
                    <a:pt x="1689989" y="670433"/>
                  </a:lnTo>
                  <a:lnTo>
                    <a:pt x="1689989" y="236219"/>
                  </a:lnTo>
                  <a:lnTo>
                    <a:pt x="1061720" y="0"/>
                  </a:lnTo>
                  <a:close/>
                </a:path>
              </a:pathLst>
            </a:custGeom>
            <a:solidFill>
              <a:srgbClr val="D4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972312" y="580644"/>
            <a:ext cx="962025" cy="962025"/>
          </a:xfrm>
          <a:custGeom>
            <a:avLst/>
            <a:gdLst/>
            <a:ahLst/>
            <a:cxnLst/>
            <a:rect l="l" t="t" r="r" b="b"/>
            <a:pathLst>
              <a:path w="962025" h="962025">
                <a:moveTo>
                  <a:pt x="371983" y="875017"/>
                </a:moveTo>
                <a:lnTo>
                  <a:pt x="365760" y="875017"/>
                </a:lnTo>
                <a:lnTo>
                  <a:pt x="360299" y="887247"/>
                </a:lnTo>
                <a:lnTo>
                  <a:pt x="366268" y="887247"/>
                </a:lnTo>
                <a:lnTo>
                  <a:pt x="371983" y="875017"/>
                </a:lnTo>
                <a:close/>
              </a:path>
              <a:path w="962025" h="962025">
                <a:moveTo>
                  <a:pt x="388366" y="830059"/>
                </a:moveTo>
                <a:lnTo>
                  <a:pt x="373634" y="812546"/>
                </a:lnTo>
                <a:lnTo>
                  <a:pt x="361696" y="812546"/>
                </a:lnTo>
                <a:lnTo>
                  <a:pt x="356235" y="815251"/>
                </a:lnTo>
                <a:lnTo>
                  <a:pt x="347472" y="826058"/>
                </a:lnTo>
                <a:lnTo>
                  <a:pt x="345186" y="833120"/>
                </a:lnTo>
                <a:lnTo>
                  <a:pt x="345186" y="850557"/>
                </a:lnTo>
                <a:lnTo>
                  <a:pt x="347472" y="857618"/>
                </a:lnTo>
                <a:lnTo>
                  <a:pt x="356235" y="868426"/>
                </a:lnTo>
                <a:lnTo>
                  <a:pt x="361696" y="871131"/>
                </a:lnTo>
                <a:lnTo>
                  <a:pt x="373634" y="871131"/>
                </a:lnTo>
                <a:lnTo>
                  <a:pt x="388366" y="853528"/>
                </a:lnTo>
                <a:lnTo>
                  <a:pt x="381762" y="853528"/>
                </a:lnTo>
                <a:lnTo>
                  <a:pt x="379476" y="860869"/>
                </a:lnTo>
                <a:lnTo>
                  <a:pt x="375031" y="864552"/>
                </a:lnTo>
                <a:lnTo>
                  <a:pt x="363347" y="864552"/>
                </a:lnTo>
                <a:lnTo>
                  <a:pt x="359410" y="862444"/>
                </a:lnTo>
                <a:lnTo>
                  <a:pt x="353314" y="854049"/>
                </a:lnTo>
                <a:lnTo>
                  <a:pt x="351917" y="848575"/>
                </a:lnTo>
                <a:lnTo>
                  <a:pt x="351917" y="835037"/>
                </a:lnTo>
                <a:lnTo>
                  <a:pt x="353314" y="829551"/>
                </a:lnTo>
                <a:lnTo>
                  <a:pt x="359410" y="821207"/>
                </a:lnTo>
                <a:lnTo>
                  <a:pt x="363347" y="819124"/>
                </a:lnTo>
                <a:lnTo>
                  <a:pt x="374904" y="819124"/>
                </a:lnTo>
                <a:lnTo>
                  <a:pt x="379476" y="822782"/>
                </a:lnTo>
                <a:lnTo>
                  <a:pt x="381762" y="830059"/>
                </a:lnTo>
                <a:lnTo>
                  <a:pt x="388366" y="830059"/>
                </a:lnTo>
                <a:close/>
              </a:path>
              <a:path w="962025" h="962025">
                <a:moveTo>
                  <a:pt x="419354" y="783856"/>
                </a:moveTo>
                <a:lnTo>
                  <a:pt x="410845" y="759015"/>
                </a:lnTo>
                <a:lnTo>
                  <a:pt x="401320" y="731443"/>
                </a:lnTo>
                <a:lnTo>
                  <a:pt x="388874" y="695312"/>
                </a:lnTo>
                <a:lnTo>
                  <a:pt x="375158" y="655650"/>
                </a:lnTo>
                <a:lnTo>
                  <a:pt x="371221" y="655650"/>
                </a:lnTo>
                <a:lnTo>
                  <a:pt x="371221" y="731443"/>
                </a:lnTo>
                <a:lnTo>
                  <a:pt x="347345" y="731443"/>
                </a:lnTo>
                <a:lnTo>
                  <a:pt x="359283" y="695312"/>
                </a:lnTo>
                <a:lnTo>
                  <a:pt x="371221" y="731443"/>
                </a:lnTo>
                <a:lnTo>
                  <a:pt x="371221" y="655650"/>
                </a:lnTo>
                <a:lnTo>
                  <a:pt x="344170" y="655650"/>
                </a:lnTo>
                <a:lnTo>
                  <a:pt x="299847" y="783856"/>
                </a:lnTo>
                <a:lnTo>
                  <a:pt x="329946" y="783856"/>
                </a:lnTo>
                <a:lnTo>
                  <a:pt x="338074" y="759015"/>
                </a:lnTo>
                <a:lnTo>
                  <a:pt x="380238" y="759015"/>
                </a:lnTo>
                <a:lnTo>
                  <a:pt x="388620" y="783856"/>
                </a:lnTo>
                <a:lnTo>
                  <a:pt x="419354" y="783856"/>
                </a:lnTo>
                <a:close/>
              </a:path>
              <a:path w="962025" h="962025">
                <a:moveTo>
                  <a:pt x="455549" y="870292"/>
                </a:moveTo>
                <a:lnTo>
                  <a:pt x="449440" y="853147"/>
                </a:lnTo>
                <a:lnTo>
                  <a:pt x="447167" y="846747"/>
                </a:lnTo>
                <a:lnTo>
                  <a:pt x="440563" y="828103"/>
                </a:lnTo>
                <a:lnTo>
                  <a:pt x="440563" y="846747"/>
                </a:lnTo>
                <a:lnTo>
                  <a:pt x="423799" y="846747"/>
                </a:lnTo>
                <a:lnTo>
                  <a:pt x="432181" y="822464"/>
                </a:lnTo>
                <a:lnTo>
                  <a:pt x="440563" y="846747"/>
                </a:lnTo>
                <a:lnTo>
                  <a:pt x="440563" y="828103"/>
                </a:lnTo>
                <a:lnTo>
                  <a:pt x="438658" y="822464"/>
                </a:lnTo>
                <a:lnTo>
                  <a:pt x="435356" y="813384"/>
                </a:lnTo>
                <a:lnTo>
                  <a:pt x="429133" y="813384"/>
                </a:lnTo>
                <a:lnTo>
                  <a:pt x="409067" y="870292"/>
                </a:lnTo>
                <a:lnTo>
                  <a:pt x="415798" y="870292"/>
                </a:lnTo>
                <a:lnTo>
                  <a:pt x="421640" y="853147"/>
                </a:lnTo>
                <a:lnTo>
                  <a:pt x="442849" y="853147"/>
                </a:lnTo>
                <a:lnTo>
                  <a:pt x="448818" y="870292"/>
                </a:lnTo>
                <a:lnTo>
                  <a:pt x="455549" y="870292"/>
                </a:lnTo>
                <a:close/>
              </a:path>
              <a:path w="962025" h="962025">
                <a:moveTo>
                  <a:pt x="505828" y="804176"/>
                </a:moveTo>
                <a:lnTo>
                  <a:pt x="489966" y="804176"/>
                </a:lnTo>
                <a:lnTo>
                  <a:pt x="489966" y="808837"/>
                </a:lnTo>
                <a:lnTo>
                  <a:pt x="505828" y="808837"/>
                </a:lnTo>
                <a:lnTo>
                  <a:pt x="505828" y="804176"/>
                </a:lnTo>
                <a:close/>
              </a:path>
              <a:path w="962025" h="962025">
                <a:moveTo>
                  <a:pt x="520573" y="842213"/>
                </a:moveTo>
                <a:lnTo>
                  <a:pt x="501904" y="842213"/>
                </a:lnTo>
                <a:lnTo>
                  <a:pt x="501904" y="848525"/>
                </a:lnTo>
                <a:lnTo>
                  <a:pt x="514223" y="848525"/>
                </a:lnTo>
                <a:lnTo>
                  <a:pt x="513842" y="853528"/>
                </a:lnTo>
                <a:lnTo>
                  <a:pt x="512318" y="857465"/>
                </a:lnTo>
                <a:lnTo>
                  <a:pt x="507111" y="863206"/>
                </a:lnTo>
                <a:lnTo>
                  <a:pt x="503555" y="864654"/>
                </a:lnTo>
                <a:lnTo>
                  <a:pt x="494157" y="864654"/>
                </a:lnTo>
                <a:lnTo>
                  <a:pt x="489966" y="862545"/>
                </a:lnTo>
                <a:lnTo>
                  <a:pt x="483743" y="854151"/>
                </a:lnTo>
                <a:lnTo>
                  <a:pt x="482219" y="848652"/>
                </a:lnTo>
                <a:lnTo>
                  <a:pt x="482219" y="835037"/>
                </a:lnTo>
                <a:lnTo>
                  <a:pt x="483743" y="829564"/>
                </a:lnTo>
                <a:lnTo>
                  <a:pt x="489966" y="821220"/>
                </a:lnTo>
                <a:lnTo>
                  <a:pt x="494030" y="819137"/>
                </a:lnTo>
                <a:lnTo>
                  <a:pt x="505714" y="819137"/>
                </a:lnTo>
                <a:lnTo>
                  <a:pt x="510286" y="822782"/>
                </a:lnTo>
                <a:lnTo>
                  <a:pt x="512699" y="830072"/>
                </a:lnTo>
                <a:lnTo>
                  <a:pt x="519303" y="830072"/>
                </a:lnTo>
                <a:lnTo>
                  <a:pt x="518287" y="824699"/>
                </a:lnTo>
                <a:lnTo>
                  <a:pt x="516001" y="820432"/>
                </a:lnTo>
                <a:lnTo>
                  <a:pt x="508889" y="814133"/>
                </a:lnTo>
                <a:lnTo>
                  <a:pt x="504444" y="812558"/>
                </a:lnTo>
                <a:lnTo>
                  <a:pt x="492379" y="812558"/>
                </a:lnTo>
                <a:lnTo>
                  <a:pt x="486664" y="815263"/>
                </a:lnTo>
                <a:lnTo>
                  <a:pt x="477774" y="826071"/>
                </a:lnTo>
                <a:lnTo>
                  <a:pt x="475488" y="833132"/>
                </a:lnTo>
                <a:lnTo>
                  <a:pt x="475488" y="850620"/>
                </a:lnTo>
                <a:lnTo>
                  <a:pt x="477774" y="857707"/>
                </a:lnTo>
                <a:lnTo>
                  <a:pt x="486664" y="868438"/>
                </a:lnTo>
                <a:lnTo>
                  <a:pt x="492379" y="871131"/>
                </a:lnTo>
                <a:lnTo>
                  <a:pt x="505460" y="871131"/>
                </a:lnTo>
                <a:lnTo>
                  <a:pt x="510667" y="868857"/>
                </a:lnTo>
                <a:lnTo>
                  <a:pt x="518541" y="859713"/>
                </a:lnTo>
                <a:lnTo>
                  <a:pt x="520573" y="853643"/>
                </a:lnTo>
                <a:lnTo>
                  <a:pt x="520573" y="842213"/>
                </a:lnTo>
                <a:close/>
              </a:path>
              <a:path w="962025" h="962025">
                <a:moveTo>
                  <a:pt x="520573" y="698652"/>
                </a:moveTo>
                <a:lnTo>
                  <a:pt x="497332" y="660501"/>
                </a:lnTo>
                <a:lnTo>
                  <a:pt x="470408" y="653567"/>
                </a:lnTo>
                <a:lnTo>
                  <a:pt x="458724" y="654735"/>
                </a:lnTo>
                <a:lnTo>
                  <a:pt x="423418" y="682091"/>
                </a:lnTo>
                <a:lnTo>
                  <a:pt x="414655" y="719747"/>
                </a:lnTo>
                <a:lnTo>
                  <a:pt x="415544" y="733615"/>
                </a:lnTo>
                <a:lnTo>
                  <a:pt x="438658" y="775487"/>
                </a:lnTo>
                <a:lnTo>
                  <a:pt x="470408" y="785939"/>
                </a:lnTo>
                <a:lnTo>
                  <a:pt x="480441" y="785164"/>
                </a:lnTo>
                <a:lnTo>
                  <a:pt x="514858" y="759091"/>
                </a:lnTo>
                <a:lnTo>
                  <a:pt x="520573" y="740625"/>
                </a:lnTo>
                <a:lnTo>
                  <a:pt x="490220" y="740625"/>
                </a:lnTo>
                <a:lnTo>
                  <a:pt x="487172" y="747585"/>
                </a:lnTo>
                <a:lnTo>
                  <a:pt x="482854" y="752538"/>
                </a:lnTo>
                <a:lnTo>
                  <a:pt x="477266" y="755510"/>
                </a:lnTo>
                <a:lnTo>
                  <a:pt x="470408" y="756500"/>
                </a:lnTo>
                <a:lnTo>
                  <a:pt x="462534" y="756500"/>
                </a:lnTo>
                <a:lnTo>
                  <a:pt x="445262" y="719747"/>
                </a:lnTo>
                <a:lnTo>
                  <a:pt x="445643" y="711987"/>
                </a:lnTo>
                <a:lnTo>
                  <a:pt x="462534" y="682993"/>
                </a:lnTo>
                <a:lnTo>
                  <a:pt x="480187" y="682993"/>
                </a:lnTo>
                <a:lnTo>
                  <a:pt x="486918" y="688225"/>
                </a:lnTo>
                <a:lnTo>
                  <a:pt x="490220" y="698652"/>
                </a:lnTo>
                <a:lnTo>
                  <a:pt x="520573" y="698652"/>
                </a:lnTo>
                <a:close/>
              </a:path>
              <a:path w="962025" h="962025">
                <a:moveTo>
                  <a:pt x="563626" y="655650"/>
                </a:moveTo>
                <a:lnTo>
                  <a:pt x="533273" y="655650"/>
                </a:lnTo>
                <a:lnTo>
                  <a:pt x="533273" y="689698"/>
                </a:lnTo>
                <a:lnTo>
                  <a:pt x="550418" y="689698"/>
                </a:lnTo>
                <a:lnTo>
                  <a:pt x="550418" y="698042"/>
                </a:lnTo>
                <a:lnTo>
                  <a:pt x="533273" y="698042"/>
                </a:lnTo>
                <a:lnTo>
                  <a:pt x="533273" y="783844"/>
                </a:lnTo>
                <a:lnTo>
                  <a:pt x="563626" y="783844"/>
                </a:lnTo>
                <a:lnTo>
                  <a:pt x="563626" y="655650"/>
                </a:lnTo>
                <a:close/>
              </a:path>
              <a:path w="962025" h="962025">
                <a:moveTo>
                  <a:pt x="584708" y="870292"/>
                </a:moveTo>
                <a:lnTo>
                  <a:pt x="569595" y="846201"/>
                </a:lnTo>
                <a:lnTo>
                  <a:pt x="569468" y="845921"/>
                </a:lnTo>
                <a:lnTo>
                  <a:pt x="573659" y="845299"/>
                </a:lnTo>
                <a:lnTo>
                  <a:pt x="576834" y="843635"/>
                </a:lnTo>
                <a:lnTo>
                  <a:pt x="579894" y="839978"/>
                </a:lnTo>
                <a:lnTo>
                  <a:pt x="581406" y="838174"/>
                </a:lnTo>
                <a:lnTo>
                  <a:pt x="582549" y="834504"/>
                </a:lnTo>
                <a:lnTo>
                  <a:pt x="582422" y="824255"/>
                </a:lnTo>
                <a:lnTo>
                  <a:pt x="581025" y="820483"/>
                </a:lnTo>
                <a:lnTo>
                  <a:pt x="580263" y="819772"/>
                </a:lnTo>
                <a:lnTo>
                  <a:pt x="576072" y="815695"/>
                </a:lnTo>
                <a:lnTo>
                  <a:pt x="576072" y="826731"/>
                </a:lnTo>
                <a:lnTo>
                  <a:pt x="576072" y="833018"/>
                </a:lnTo>
                <a:lnTo>
                  <a:pt x="575056" y="835494"/>
                </a:lnTo>
                <a:lnTo>
                  <a:pt x="571500" y="839076"/>
                </a:lnTo>
                <a:lnTo>
                  <a:pt x="568833" y="839978"/>
                </a:lnTo>
                <a:lnTo>
                  <a:pt x="553212" y="839978"/>
                </a:lnTo>
                <a:lnTo>
                  <a:pt x="553212" y="819772"/>
                </a:lnTo>
                <a:lnTo>
                  <a:pt x="568833" y="819772"/>
                </a:lnTo>
                <a:lnTo>
                  <a:pt x="571500" y="820674"/>
                </a:lnTo>
                <a:lnTo>
                  <a:pt x="575056" y="824255"/>
                </a:lnTo>
                <a:lnTo>
                  <a:pt x="576072" y="826731"/>
                </a:lnTo>
                <a:lnTo>
                  <a:pt x="576072" y="815695"/>
                </a:lnTo>
                <a:lnTo>
                  <a:pt x="575056" y="814793"/>
                </a:lnTo>
                <a:lnTo>
                  <a:pt x="570992" y="813384"/>
                </a:lnTo>
                <a:lnTo>
                  <a:pt x="546608" y="813384"/>
                </a:lnTo>
                <a:lnTo>
                  <a:pt x="546608" y="870292"/>
                </a:lnTo>
                <a:lnTo>
                  <a:pt x="553212" y="870292"/>
                </a:lnTo>
                <a:lnTo>
                  <a:pt x="553212" y="846201"/>
                </a:lnTo>
                <a:lnTo>
                  <a:pt x="562356" y="846201"/>
                </a:lnTo>
                <a:lnTo>
                  <a:pt x="577088" y="870292"/>
                </a:lnTo>
                <a:lnTo>
                  <a:pt x="584708" y="870292"/>
                </a:lnTo>
                <a:close/>
              </a:path>
              <a:path w="962025" h="962025">
                <a:moveTo>
                  <a:pt x="616356" y="813384"/>
                </a:moveTo>
                <a:lnTo>
                  <a:pt x="609727" y="813384"/>
                </a:lnTo>
                <a:lnTo>
                  <a:pt x="609727" y="870292"/>
                </a:lnTo>
                <a:lnTo>
                  <a:pt x="616356" y="870292"/>
                </a:lnTo>
                <a:lnTo>
                  <a:pt x="616356" y="813384"/>
                </a:lnTo>
                <a:close/>
              </a:path>
              <a:path w="962025" h="962025">
                <a:moveTo>
                  <a:pt x="661670" y="754888"/>
                </a:moveTo>
                <a:lnTo>
                  <a:pt x="609600" y="754888"/>
                </a:lnTo>
                <a:lnTo>
                  <a:pt x="609600" y="655828"/>
                </a:lnTo>
                <a:lnTo>
                  <a:pt x="579247" y="655828"/>
                </a:lnTo>
                <a:lnTo>
                  <a:pt x="579247" y="754888"/>
                </a:lnTo>
                <a:lnTo>
                  <a:pt x="579247" y="784098"/>
                </a:lnTo>
                <a:lnTo>
                  <a:pt x="661670" y="784098"/>
                </a:lnTo>
                <a:lnTo>
                  <a:pt x="661670" y="754888"/>
                </a:lnTo>
                <a:close/>
              </a:path>
              <a:path w="962025" h="962025">
                <a:moveTo>
                  <a:pt x="961517" y="0"/>
                </a:moveTo>
                <a:lnTo>
                  <a:pt x="903986" y="0"/>
                </a:lnTo>
                <a:lnTo>
                  <a:pt x="903986" y="621665"/>
                </a:lnTo>
                <a:lnTo>
                  <a:pt x="903986" y="815454"/>
                </a:lnTo>
                <a:lnTo>
                  <a:pt x="897001" y="849909"/>
                </a:lnTo>
                <a:lnTo>
                  <a:pt x="878078" y="878027"/>
                </a:lnTo>
                <a:lnTo>
                  <a:pt x="849884" y="897001"/>
                </a:lnTo>
                <a:lnTo>
                  <a:pt x="815467" y="903960"/>
                </a:lnTo>
                <a:lnTo>
                  <a:pt x="146088" y="903960"/>
                </a:lnTo>
                <a:lnTo>
                  <a:pt x="111633" y="897001"/>
                </a:lnTo>
                <a:lnTo>
                  <a:pt x="83502" y="878027"/>
                </a:lnTo>
                <a:lnTo>
                  <a:pt x="64516" y="849909"/>
                </a:lnTo>
                <a:lnTo>
                  <a:pt x="57569" y="815454"/>
                </a:lnTo>
                <a:lnTo>
                  <a:pt x="57569" y="621665"/>
                </a:lnTo>
                <a:lnTo>
                  <a:pt x="903986" y="621665"/>
                </a:lnTo>
                <a:lnTo>
                  <a:pt x="903986" y="0"/>
                </a:lnTo>
                <a:lnTo>
                  <a:pt x="805561" y="0"/>
                </a:lnTo>
                <a:lnTo>
                  <a:pt x="805561" y="441706"/>
                </a:lnTo>
                <a:lnTo>
                  <a:pt x="805561" y="534924"/>
                </a:lnTo>
                <a:lnTo>
                  <a:pt x="537845" y="534924"/>
                </a:lnTo>
                <a:lnTo>
                  <a:pt x="537845" y="474345"/>
                </a:lnTo>
                <a:lnTo>
                  <a:pt x="547116" y="422148"/>
                </a:lnTo>
                <a:lnTo>
                  <a:pt x="570738" y="377825"/>
                </a:lnTo>
                <a:lnTo>
                  <a:pt x="603123" y="340614"/>
                </a:lnTo>
                <a:lnTo>
                  <a:pt x="638302" y="309499"/>
                </a:lnTo>
                <a:lnTo>
                  <a:pt x="670687" y="283337"/>
                </a:lnTo>
                <a:lnTo>
                  <a:pt x="694309" y="261366"/>
                </a:lnTo>
                <a:lnTo>
                  <a:pt x="695706" y="258318"/>
                </a:lnTo>
                <a:lnTo>
                  <a:pt x="703453" y="242316"/>
                </a:lnTo>
                <a:lnTo>
                  <a:pt x="699897" y="228473"/>
                </a:lnTo>
                <a:lnTo>
                  <a:pt x="690740" y="218186"/>
                </a:lnTo>
                <a:lnTo>
                  <a:pt x="677926" y="211836"/>
                </a:lnTo>
                <a:lnTo>
                  <a:pt x="663702" y="209677"/>
                </a:lnTo>
                <a:lnTo>
                  <a:pt x="645414" y="214630"/>
                </a:lnTo>
                <a:lnTo>
                  <a:pt x="630428" y="226949"/>
                </a:lnTo>
                <a:lnTo>
                  <a:pt x="618871" y="242697"/>
                </a:lnTo>
                <a:lnTo>
                  <a:pt x="610870" y="258318"/>
                </a:lnTo>
                <a:lnTo>
                  <a:pt x="527177" y="209042"/>
                </a:lnTo>
                <a:lnTo>
                  <a:pt x="551561" y="169926"/>
                </a:lnTo>
                <a:lnTo>
                  <a:pt x="580644" y="140335"/>
                </a:lnTo>
                <a:lnTo>
                  <a:pt x="617093" y="121793"/>
                </a:lnTo>
                <a:lnTo>
                  <a:pt x="663067" y="115316"/>
                </a:lnTo>
                <a:lnTo>
                  <a:pt x="707390" y="120650"/>
                </a:lnTo>
                <a:lnTo>
                  <a:pt x="745363" y="136652"/>
                </a:lnTo>
                <a:lnTo>
                  <a:pt x="775081" y="162433"/>
                </a:lnTo>
                <a:lnTo>
                  <a:pt x="794512" y="197866"/>
                </a:lnTo>
                <a:lnTo>
                  <a:pt x="801370" y="242316"/>
                </a:lnTo>
                <a:lnTo>
                  <a:pt x="791210" y="290195"/>
                </a:lnTo>
                <a:lnTo>
                  <a:pt x="765429" y="327406"/>
                </a:lnTo>
                <a:lnTo>
                  <a:pt x="731266" y="357632"/>
                </a:lnTo>
                <a:lnTo>
                  <a:pt x="695706" y="384302"/>
                </a:lnTo>
                <a:lnTo>
                  <a:pt x="666102" y="411226"/>
                </a:lnTo>
                <a:lnTo>
                  <a:pt x="649478" y="441706"/>
                </a:lnTo>
                <a:lnTo>
                  <a:pt x="805561" y="441706"/>
                </a:lnTo>
                <a:lnTo>
                  <a:pt x="805561" y="0"/>
                </a:lnTo>
                <a:lnTo>
                  <a:pt x="491363" y="0"/>
                </a:lnTo>
                <a:lnTo>
                  <a:pt x="491363" y="120650"/>
                </a:lnTo>
                <a:lnTo>
                  <a:pt x="491363" y="534924"/>
                </a:lnTo>
                <a:lnTo>
                  <a:pt x="397002" y="534924"/>
                </a:lnTo>
                <a:lnTo>
                  <a:pt x="397002" y="270637"/>
                </a:lnTo>
                <a:lnTo>
                  <a:pt x="397002" y="242951"/>
                </a:lnTo>
                <a:lnTo>
                  <a:pt x="389001" y="246888"/>
                </a:lnTo>
                <a:lnTo>
                  <a:pt x="341884" y="270637"/>
                </a:lnTo>
                <a:lnTo>
                  <a:pt x="341884" y="169291"/>
                </a:lnTo>
                <a:lnTo>
                  <a:pt x="421894" y="120650"/>
                </a:lnTo>
                <a:lnTo>
                  <a:pt x="491363" y="120650"/>
                </a:lnTo>
                <a:lnTo>
                  <a:pt x="491363" y="0"/>
                </a:lnTo>
                <a:lnTo>
                  <a:pt x="301498" y="0"/>
                </a:lnTo>
                <a:lnTo>
                  <a:pt x="301498" y="120650"/>
                </a:lnTo>
                <a:lnTo>
                  <a:pt x="301498" y="534924"/>
                </a:lnTo>
                <a:lnTo>
                  <a:pt x="207175" y="534924"/>
                </a:lnTo>
                <a:lnTo>
                  <a:pt x="207175" y="270637"/>
                </a:lnTo>
                <a:lnTo>
                  <a:pt x="207175" y="242951"/>
                </a:lnTo>
                <a:lnTo>
                  <a:pt x="199148" y="246888"/>
                </a:lnTo>
                <a:lnTo>
                  <a:pt x="152095" y="270637"/>
                </a:lnTo>
                <a:lnTo>
                  <a:pt x="152095" y="169291"/>
                </a:lnTo>
                <a:lnTo>
                  <a:pt x="232092" y="120650"/>
                </a:lnTo>
                <a:lnTo>
                  <a:pt x="301498" y="120650"/>
                </a:lnTo>
                <a:lnTo>
                  <a:pt x="301498" y="0"/>
                </a:lnTo>
                <a:lnTo>
                  <a:pt x="130683" y="0"/>
                </a:lnTo>
                <a:lnTo>
                  <a:pt x="79819" y="10287"/>
                </a:lnTo>
                <a:lnTo>
                  <a:pt x="38277" y="38227"/>
                </a:lnTo>
                <a:lnTo>
                  <a:pt x="10261" y="79756"/>
                </a:lnTo>
                <a:lnTo>
                  <a:pt x="0" y="130683"/>
                </a:lnTo>
                <a:lnTo>
                  <a:pt x="0" y="830846"/>
                </a:lnTo>
                <a:lnTo>
                  <a:pt x="10261" y="881710"/>
                </a:lnTo>
                <a:lnTo>
                  <a:pt x="38277" y="923239"/>
                </a:lnTo>
                <a:lnTo>
                  <a:pt x="79819" y="951255"/>
                </a:lnTo>
                <a:lnTo>
                  <a:pt x="130683" y="961517"/>
                </a:lnTo>
                <a:lnTo>
                  <a:pt x="830834" y="961517"/>
                </a:lnTo>
                <a:lnTo>
                  <a:pt x="881761" y="951255"/>
                </a:lnTo>
                <a:lnTo>
                  <a:pt x="923290" y="923239"/>
                </a:lnTo>
                <a:lnTo>
                  <a:pt x="936256" y="903960"/>
                </a:lnTo>
                <a:lnTo>
                  <a:pt x="951230" y="881710"/>
                </a:lnTo>
                <a:lnTo>
                  <a:pt x="961517" y="830846"/>
                </a:lnTo>
                <a:lnTo>
                  <a:pt x="9615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6529" y="1699056"/>
            <a:ext cx="21253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60" dirty="0">
                <a:solidFill>
                  <a:srgbClr val="FFFFFF"/>
                </a:solidFill>
                <a:latin typeface="Calibri"/>
                <a:cs typeface="Calibri"/>
              </a:rPr>
              <a:t>ACİL</a:t>
            </a:r>
            <a:r>
              <a:rPr sz="16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DURUM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KILAVUZU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6538" y="2120900"/>
            <a:ext cx="75755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www.</a:t>
            </a:r>
            <a:r>
              <a:rPr sz="9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112</a:t>
            </a:r>
            <a:r>
              <a:rPr sz="9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.gov.tr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72311" y="2121408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1517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9126" y="164338"/>
            <a:ext cx="12522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EC2023"/>
                </a:solidFill>
                <a:latin typeface="Calibri"/>
                <a:cs typeface="Calibri"/>
              </a:rPr>
              <a:t>112</a:t>
            </a:r>
            <a:r>
              <a:rPr sz="800" b="1" spc="40" dirty="0">
                <a:solidFill>
                  <a:srgbClr val="EC2023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|</a:t>
            </a:r>
            <a:r>
              <a:rPr sz="800" spc="-55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ACİL</a:t>
            </a:r>
            <a:r>
              <a:rPr sz="800" spc="-20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DURUM</a:t>
            </a:r>
            <a:r>
              <a:rPr sz="800" spc="-10" dirty="0">
                <a:solidFill>
                  <a:srgbClr val="929497"/>
                </a:solidFill>
                <a:latin typeface="Calibri"/>
                <a:cs typeface="Calibri"/>
              </a:rPr>
              <a:t> KILAVUZU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4840" y="161531"/>
            <a:ext cx="1981200" cy="153670"/>
          </a:xfrm>
          <a:custGeom>
            <a:avLst/>
            <a:gdLst/>
            <a:ahLst/>
            <a:cxnLst/>
            <a:rect l="l" t="t" r="r" b="b"/>
            <a:pathLst>
              <a:path w="1981200" h="153670">
                <a:moveTo>
                  <a:pt x="1980946" y="0"/>
                </a:moveTo>
                <a:lnTo>
                  <a:pt x="0" y="0"/>
                </a:lnTo>
                <a:lnTo>
                  <a:pt x="0" y="153301"/>
                </a:lnTo>
                <a:lnTo>
                  <a:pt x="1980946" y="153301"/>
                </a:lnTo>
                <a:lnTo>
                  <a:pt x="198094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1375" y="161531"/>
            <a:ext cx="283845" cy="153670"/>
          </a:xfrm>
          <a:prstGeom prst="rect">
            <a:avLst/>
          </a:prstGeom>
          <a:solidFill>
            <a:srgbClr val="EC2023"/>
          </a:solidFill>
        </p:spPr>
        <p:txBody>
          <a:bodyPr vert="horz" wrap="square" lIns="0" tIns="1587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125"/>
              </a:spcBef>
            </a:pPr>
            <a:r>
              <a:rPr sz="800" spc="-2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39" y="2162556"/>
            <a:ext cx="4320540" cy="260350"/>
          </a:xfrm>
          <a:prstGeom prst="rect">
            <a:avLst/>
          </a:prstGeom>
          <a:solidFill>
            <a:srgbClr val="A91F41"/>
          </a:solidFill>
        </p:spPr>
        <p:txBody>
          <a:bodyPr vert="horz" wrap="square" lIns="0" tIns="12065" rIns="0" bIns="0" rtlCol="0">
            <a:spAutoFit/>
          </a:bodyPr>
          <a:lstStyle/>
          <a:p>
            <a:pPr marL="467995">
              <a:lnSpc>
                <a:spcPct val="100000"/>
              </a:lnSpc>
              <a:spcBef>
                <a:spcPts val="95"/>
              </a:spcBef>
            </a:pPr>
            <a:r>
              <a:rPr sz="1350" b="1" spc="-60" dirty="0">
                <a:solidFill>
                  <a:srgbClr val="FFFFFF"/>
                </a:solidFill>
                <a:latin typeface="Calibri"/>
                <a:cs typeface="Calibri"/>
              </a:rPr>
              <a:t>112</a:t>
            </a:r>
            <a:r>
              <a:rPr sz="135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55" dirty="0">
                <a:solidFill>
                  <a:srgbClr val="FFFFFF"/>
                </a:solidFill>
                <a:latin typeface="Calibri"/>
                <a:cs typeface="Calibri"/>
              </a:rPr>
              <a:t>ACİL</a:t>
            </a:r>
            <a:r>
              <a:rPr sz="135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ÇAĞRI</a:t>
            </a:r>
            <a:r>
              <a:rPr sz="1350" b="1" spc="2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NUMARASINI</a:t>
            </a:r>
            <a:r>
              <a:rPr sz="1350" b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10" dirty="0">
                <a:solidFill>
                  <a:srgbClr val="FFFFFF"/>
                </a:solidFill>
                <a:latin typeface="Calibri"/>
                <a:cs typeface="Calibri"/>
              </a:rPr>
              <a:t>ARAMALISIN!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16985" y="700278"/>
            <a:ext cx="0" cy="975360"/>
          </a:xfrm>
          <a:custGeom>
            <a:avLst/>
            <a:gdLst/>
            <a:ahLst/>
            <a:cxnLst/>
            <a:rect l="l" t="t" r="r" b="b"/>
            <a:pathLst>
              <a:path h="975360">
                <a:moveTo>
                  <a:pt x="0" y="0"/>
                </a:moveTo>
                <a:lnTo>
                  <a:pt x="0" y="974788"/>
                </a:lnTo>
              </a:path>
            </a:pathLst>
          </a:custGeom>
          <a:ln w="13716">
            <a:solidFill>
              <a:srgbClr val="2F405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34917" y="1970938"/>
            <a:ext cx="601345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2F4052"/>
                </a:solidFill>
                <a:latin typeface="Calibri"/>
                <a:cs typeface="Calibri"/>
              </a:rPr>
              <a:t>Afet</a:t>
            </a:r>
            <a:r>
              <a:rPr sz="600" b="1" spc="-1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600" b="1" dirty="0">
                <a:solidFill>
                  <a:srgbClr val="2F4052"/>
                </a:solidFill>
                <a:latin typeface="Calibri"/>
                <a:cs typeface="Calibri"/>
              </a:rPr>
              <a:t>ve</a:t>
            </a:r>
            <a:r>
              <a:rPr sz="600" b="1" spc="-20" dirty="0">
                <a:solidFill>
                  <a:srgbClr val="2F4052"/>
                </a:solidFill>
                <a:latin typeface="Calibri"/>
                <a:cs typeface="Calibri"/>
              </a:rPr>
              <a:t> Acil</a:t>
            </a:r>
            <a:r>
              <a:rPr sz="600" b="1" spc="-1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600" b="1" spc="-10" dirty="0">
                <a:solidFill>
                  <a:srgbClr val="2F4052"/>
                </a:solidFill>
                <a:latin typeface="Calibri"/>
                <a:cs typeface="Calibri"/>
              </a:rPr>
              <a:t>Durum</a:t>
            </a:r>
            <a:endParaRPr sz="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39" y="286512"/>
            <a:ext cx="1804416" cy="172516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03352" y="1054100"/>
            <a:ext cx="869950" cy="31623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indent="287655">
              <a:lnSpc>
                <a:spcPts val="1090"/>
              </a:lnSpc>
              <a:spcBef>
                <a:spcPts val="225"/>
              </a:spcBef>
            </a:pPr>
            <a:r>
              <a:rPr sz="1000" b="1" spc="-20" dirty="0">
                <a:solidFill>
                  <a:srgbClr val="2F4052"/>
                </a:solidFill>
                <a:latin typeface="Arial"/>
                <a:cs typeface="Arial"/>
              </a:rPr>
              <a:t>ACİL </a:t>
            </a:r>
            <a:r>
              <a:rPr sz="1000" b="1" spc="-70" dirty="0">
                <a:solidFill>
                  <a:srgbClr val="2F4052"/>
                </a:solidFill>
                <a:latin typeface="Arial"/>
                <a:cs typeface="Arial"/>
              </a:rPr>
              <a:t>DURUMLARDA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717804" y="367284"/>
            <a:ext cx="2455545" cy="1457325"/>
            <a:chOff x="717804" y="367284"/>
            <a:chExt cx="2455545" cy="145732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7804" y="798576"/>
              <a:ext cx="246888" cy="2331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94915" y="579120"/>
              <a:ext cx="1178052" cy="124510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70404" y="1376172"/>
              <a:ext cx="188975" cy="18745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93520" y="409956"/>
              <a:ext cx="766571" cy="74066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63040" y="367283"/>
              <a:ext cx="825500" cy="819785"/>
            </a:xfrm>
            <a:custGeom>
              <a:avLst/>
              <a:gdLst/>
              <a:ahLst/>
              <a:cxnLst/>
              <a:rect l="l" t="t" r="r" b="b"/>
              <a:pathLst>
                <a:path w="825500" h="819785">
                  <a:moveTo>
                    <a:pt x="612648" y="763651"/>
                  </a:moveTo>
                  <a:lnTo>
                    <a:pt x="605409" y="750189"/>
                  </a:lnTo>
                  <a:lnTo>
                    <a:pt x="555498" y="773811"/>
                  </a:lnTo>
                  <a:lnTo>
                    <a:pt x="505714" y="790321"/>
                  </a:lnTo>
                  <a:lnTo>
                    <a:pt x="456184" y="800227"/>
                  </a:lnTo>
                  <a:lnTo>
                    <a:pt x="407416" y="803910"/>
                  </a:lnTo>
                  <a:lnTo>
                    <a:pt x="359791" y="801497"/>
                  </a:lnTo>
                  <a:lnTo>
                    <a:pt x="313817" y="793369"/>
                  </a:lnTo>
                  <a:lnTo>
                    <a:pt x="261747" y="777113"/>
                  </a:lnTo>
                  <a:lnTo>
                    <a:pt x="212979" y="753999"/>
                  </a:lnTo>
                  <a:lnTo>
                    <a:pt x="168021" y="724662"/>
                  </a:lnTo>
                  <a:lnTo>
                    <a:pt x="127762" y="689483"/>
                  </a:lnTo>
                  <a:lnTo>
                    <a:pt x="92583" y="649351"/>
                  </a:lnTo>
                  <a:lnTo>
                    <a:pt x="63246" y="604647"/>
                  </a:lnTo>
                  <a:lnTo>
                    <a:pt x="40259" y="556006"/>
                  </a:lnTo>
                  <a:lnTo>
                    <a:pt x="24384" y="503936"/>
                  </a:lnTo>
                  <a:lnTo>
                    <a:pt x="17145" y="458851"/>
                  </a:lnTo>
                  <a:lnTo>
                    <a:pt x="15367" y="412115"/>
                  </a:lnTo>
                  <a:lnTo>
                    <a:pt x="19685" y="364236"/>
                  </a:lnTo>
                  <a:lnTo>
                    <a:pt x="30099" y="315214"/>
                  </a:lnTo>
                  <a:lnTo>
                    <a:pt x="47244" y="265557"/>
                  </a:lnTo>
                  <a:lnTo>
                    <a:pt x="71374" y="215646"/>
                  </a:lnTo>
                  <a:lnTo>
                    <a:pt x="57912" y="208153"/>
                  </a:lnTo>
                  <a:lnTo>
                    <a:pt x="33020" y="259969"/>
                  </a:lnTo>
                  <a:lnTo>
                    <a:pt x="15240" y="311404"/>
                  </a:lnTo>
                  <a:lnTo>
                    <a:pt x="4318" y="362204"/>
                  </a:lnTo>
                  <a:lnTo>
                    <a:pt x="0" y="411988"/>
                  </a:lnTo>
                  <a:lnTo>
                    <a:pt x="1778" y="460502"/>
                  </a:lnTo>
                  <a:lnTo>
                    <a:pt x="9398" y="507238"/>
                  </a:lnTo>
                  <a:lnTo>
                    <a:pt x="25908" y="561467"/>
                  </a:lnTo>
                  <a:lnTo>
                    <a:pt x="49784" y="612140"/>
                  </a:lnTo>
                  <a:lnTo>
                    <a:pt x="80264" y="658749"/>
                  </a:lnTo>
                  <a:lnTo>
                    <a:pt x="116840" y="700532"/>
                  </a:lnTo>
                  <a:lnTo>
                    <a:pt x="158750" y="736981"/>
                  </a:lnTo>
                  <a:lnTo>
                    <a:pt x="205359" y="767461"/>
                  </a:lnTo>
                  <a:lnTo>
                    <a:pt x="256159" y="791591"/>
                  </a:lnTo>
                  <a:lnTo>
                    <a:pt x="310134" y="808482"/>
                  </a:lnTo>
                  <a:lnTo>
                    <a:pt x="358013" y="816864"/>
                  </a:lnTo>
                  <a:lnTo>
                    <a:pt x="407416" y="819277"/>
                  </a:lnTo>
                  <a:lnTo>
                    <a:pt x="458089" y="815594"/>
                  </a:lnTo>
                  <a:lnTo>
                    <a:pt x="509397" y="805307"/>
                  </a:lnTo>
                  <a:lnTo>
                    <a:pt x="561086" y="788162"/>
                  </a:lnTo>
                  <a:lnTo>
                    <a:pt x="612648" y="763651"/>
                  </a:lnTo>
                  <a:close/>
                </a:path>
                <a:path w="825500" h="819785">
                  <a:moveTo>
                    <a:pt x="825500" y="407289"/>
                  </a:moveTo>
                  <a:lnTo>
                    <a:pt x="823722" y="358902"/>
                  </a:lnTo>
                  <a:lnTo>
                    <a:pt x="816102" y="312039"/>
                  </a:lnTo>
                  <a:lnTo>
                    <a:pt x="799592" y="257810"/>
                  </a:lnTo>
                  <a:lnTo>
                    <a:pt x="775843" y="207137"/>
                  </a:lnTo>
                  <a:lnTo>
                    <a:pt x="745236" y="160655"/>
                  </a:lnTo>
                  <a:lnTo>
                    <a:pt x="708660" y="118872"/>
                  </a:lnTo>
                  <a:lnTo>
                    <a:pt x="666750" y="82423"/>
                  </a:lnTo>
                  <a:lnTo>
                    <a:pt x="620141" y="51816"/>
                  </a:lnTo>
                  <a:lnTo>
                    <a:pt x="569468" y="27813"/>
                  </a:lnTo>
                  <a:lnTo>
                    <a:pt x="515366" y="10795"/>
                  </a:lnTo>
                  <a:lnTo>
                    <a:pt x="467487" y="2540"/>
                  </a:lnTo>
                  <a:lnTo>
                    <a:pt x="418084" y="0"/>
                  </a:lnTo>
                  <a:lnTo>
                    <a:pt x="367538" y="3683"/>
                  </a:lnTo>
                  <a:lnTo>
                    <a:pt x="316230" y="13970"/>
                  </a:lnTo>
                  <a:lnTo>
                    <a:pt x="264541" y="31115"/>
                  </a:lnTo>
                  <a:lnTo>
                    <a:pt x="212852" y="55626"/>
                  </a:lnTo>
                  <a:lnTo>
                    <a:pt x="220218" y="69088"/>
                  </a:lnTo>
                  <a:lnTo>
                    <a:pt x="270002" y="45593"/>
                  </a:lnTo>
                  <a:lnTo>
                    <a:pt x="319913" y="28956"/>
                  </a:lnTo>
                  <a:lnTo>
                    <a:pt x="369316" y="19050"/>
                  </a:lnTo>
                  <a:lnTo>
                    <a:pt x="418084" y="15494"/>
                  </a:lnTo>
                  <a:lnTo>
                    <a:pt x="465709" y="17907"/>
                  </a:lnTo>
                  <a:lnTo>
                    <a:pt x="511810" y="25908"/>
                  </a:lnTo>
                  <a:lnTo>
                    <a:pt x="563880" y="42164"/>
                  </a:lnTo>
                  <a:lnTo>
                    <a:pt x="612648" y="65278"/>
                  </a:lnTo>
                  <a:lnTo>
                    <a:pt x="657479" y="94742"/>
                  </a:lnTo>
                  <a:lnTo>
                    <a:pt x="697865" y="129794"/>
                  </a:lnTo>
                  <a:lnTo>
                    <a:pt x="733044" y="169926"/>
                  </a:lnTo>
                  <a:lnTo>
                    <a:pt x="762381" y="214630"/>
                  </a:lnTo>
                  <a:lnTo>
                    <a:pt x="785241" y="263271"/>
                  </a:lnTo>
                  <a:lnTo>
                    <a:pt x="801116" y="315341"/>
                  </a:lnTo>
                  <a:lnTo>
                    <a:pt x="808355" y="360426"/>
                  </a:lnTo>
                  <a:lnTo>
                    <a:pt x="810133" y="407162"/>
                  </a:lnTo>
                  <a:lnTo>
                    <a:pt x="805942" y="455168"/>
                  </a:lnTo>
                  <a:lnTo>
                    <a:pt x="795401" y="504063"/>
                  </a:lnTo>
                  <a:lnTo>
                    <a:pt x="778256" y="553720"/>
                  </a:lnTo>
                  <a:lnTo>
                    <a:pt x="754126" y="603631"/>
                  </a:lnTo>
                  <a:lnTo>
                    <a:pt x="767588" y="611124"/>
                  </a:lnTo>
                  <a:lnTo>
                    <a:pt x="792607" y="559435"/>
                  </a:lnTo>
                  <a:lnTo>
                    <a:pt x="810387" y="508000"/>
                  </a:lnTo>
                  <a:lnTo>
                    <a:pt x="821182" y="457212"/>
                  </a:lnTo>
                  <a:lnTo>
                    <a:pt x="825500" y="407289"/>
                  </a:lnTo>
                  <a:close/>
                </a:path>
              </a:pathLst>
            </a:custGeom>
            <a:solidFill>
              <a:srgbClr val="084D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93976" y="993648"/>
              <a:ext cx="92963" cy="7620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54479" y="463296"/>
              <a:ext cx="94487" cy="76200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665858" y="491490"/>
            <a:ext cx="5480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sz="2000" b="1" spc="-114" dirty="0">
                <a:solidFill>
                  <a:srgbClr val="FFFFFF"/>
                </a:solidFill>
                <a:latin typeface="Arial"/>
                <a:cs typeface="Arial"/>
              </a:rPr>
              <a:t>112</a:t>
            </a:r>
            <a:r>
              <a:rPr sz="1200" b="1" spc="-114" dirty="0">
                <a:solidFill>
                  <a:srgbClr val="FFFFFF"/>
                </a:solidFill>
                <a:latin typeface="Arial"/>
                <a:cs typeface="Arial"/>
              </a:rPr>
              <a:t>‘Yİ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320"/>
              </a:lnSpc>
            </a:pPr>
            <a:r>
              <a:rPr sz="1200" b="1" spc="-25" dirty="0">
                <a:solidFill>
                  <a:srgbClr val="FFFFFF"/>
                </a:solidFill>
                <a:latin typeface="Arial"/>
                <a:cs typeface="Arial"/>
              </a:rPr>
              <a:t>ARA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488435" y="367284"/>
            <a:ext cx="239267" cy="333756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977640" y="367284"/>
            <a:ext cx="239267" cy="327617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451880" y="1359408"/>
            <a:ext cx="326054" cy="321564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698995" y="1835026"/>
            <a:ext cx="315097" cy="143081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934967" y="1356360"/>
            <a:ext cx="326136" cy="31241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473341" y="870287"/>
            <a:ext cx="277222" cy="313735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934967" y="861060"/>
            <a:ext cx="333755" cy="326114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3522345" y="658114"/>
            <a:ext cx="16891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2F4052"/>
                </a:solidFill>
                <a:latin typeface="Calibri"/>
                <a:cs typeface="Calibri"/>
              </a:rPr>
              <a:t>Polis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03294" y="1161999"/>
            <a:ext cx="20256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2F4052"/>
                </a:solidFill>
                <a:latin typeface="Calibri"/>
                <a:cs typeface="Calibri"/>
              </a:rPr>
              <a:t>Sağlık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88053" y="1669186"/>
            <a:ext cx="21780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2F4052"/>
                </a:solidFill>
                <a:latin typeface="Calibri"/>
                <a:cs typeface="Calibri"/>
              </a:rPr>
              <a:t>İtfaiye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933825" y="666750"/>
            <a:ext cx="327025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2F4052"/>
                </a:solidFill>
                <a:latin typeface="Calibri"/>
                <a:cs typeface="Calibri"/>
              </a:rPr>
              <a:t>Jandarma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64738" y="1162608"/>
            <a:ext cx="4572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20" dirty="0">
                <a:solidFill>
                  <a:srgbClr val="2F4052"/>
                </a:solidFill>
                <a:latin typeface="Calibri"/>
                <a:cs typeface="Calibri"/>
              </a:rPr>
              <a:t>Sahil</a:t>
            </a:r>
            <a:r>
              <a:rPr sz="600" b="1" spc="1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600" b="1" spc="-10" dirty="0">
                <a:solidFill>
                  <a:srgbClr val="2F4052"/>
                </a:solidFill>
                <a:latin typeface="Calibri"/>
                <a:cs typeface="Calibri"/>
              </a:rPr>
              <a:t>Güvenlik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99865" y="1655165"/>
            <a:ext cx="240029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spc="-10" dirty="0">
                <a:solidFill>
                  <a:srgbClr val="2F4052"/>
                </a:solidFill>
                <a:latin typeface="Calibri"/>
                <a:cs typeface="Calibri"/>
              </a:rPr>
              <a:t>Orman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44" y="165862"/>
            <a:ext cx="12687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ACİL</a:t>
            </a:r>
            <a:r>
              <a:rPr sz="800" spc="-35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DURUM</a:t>
            </a:r>
            <a:r>
              <a:rPr sz="800" spc="-10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KILAVUZU</a:t>
            </a:r>
            <a:r>
              <a:rPr sz="800" spc="35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|</a:t>
            </a:r>
            <a:r>
              <a:rPr sz="800" spc="-30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b="1" spc="-85" dirty="0">
                <a:solidFill>
                  <a:srgbClr val="EC2023"/>
                </a:solidFill>
                <a:latin typeface="Verdana"/>
                <a:cs typeface="Verdana"/>
              </a:rPr>
              <a:t>112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19072" y="161531"/>
            <a:ext cx="2084705" cy="153670"/>
          </a:xfrm>
          <a:custGeom>
            <a:avLst/>
            <a:gdLst/>
            <a:ahLst/>
            <a:cxnLst/>
            <a:rect l="l" t="t" r="r" b="b"/>
            <a:pathLst>
              <a:path w="2084704" h="153670">
                <a:moveTo>
                  <a:pt x="2084451" y="0"/>
                </a:moveTo>
                <a:lnTo>
                  <a:pt x="0" y="0"/>
                </a:lnTo>
                <a:lnTo>
                  <a:pt x="0" y="153301"/>
                </a:lnTo>
                <a:lnTo>
                  <a:pt x="2084451" y="153301"/>
                </a:lnTo>
                <a:lnTo>
                  <a:pt x="208445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03903" y="161544"/>
            <a:ext cx="281940" cy="146685"/>
          </a:xfrm>
          <a:prstGeom prst="rect">
            <a:avLst/>
          </a:prstGeom>
          <a:solidFill>
            <a:srgbClr val="EC2023"/>
          </a:solidFill>
        </p:spPr>
        <p:txBody>
          <a:bodyPr vert="horz" wrap="square" lIns="0" tIns="1587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25"/>
              </a:spcBef>
            </a:pPr>
            <a:r>
              <a:rPr sz="800" spc="-25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45008" y="650748"/>
            <a:ext cx="3640454" cy="1072515"/>
            <a:chOff x="445008" y="650748"/>
            <a:chExt cx="3640454" cy="1072515"/>
          </a:xfrm>
        </p:grpSpPr>
        <p:sp>
          <p:nvSpPr>
            <p:cNvPr id="6" name="object 6"/>
            <p:cNvSpPr/>
            <p:nvPr/>
          </p:nvSpPr>
          <p:spPr>
            <a:xfrm>
              <a:off x="445008" y="650748"/>
              <a:ext cx="3640454" cy="1072515"/>
            </a:xfrm>
            <a:custGeom>
              <a:avLst/>
              <a:gdLst/>
              <a:ahLst/>
              <a:cxnLst/>
              <a:rect l="l" t="t" r="r" b="b"/>
              <a:pathLst>
                <a:path w="3640454" h="1072514">
                  <a:moveTo>
                    <a:pt x="3640454" y="0"/>
                  </a:moveTo>
                  <a:lnTo>
                    <a:pt x="0" y="0"/>
                  </a:lnTo>
                  <a:lnTo>
                    <a:pt x="0" y="1072502"/>
                  </a:lnTo>
                  <a:lnTo>
                    <a:pt x="3640454" y="1072502"/>
                  </a:lnTo>
                  <a:lnTo>
                    <a:pt x="3640454" y="0"/>
                  </a:lnTo>
                  <a:close/>
                </a:path>
              </a:pathLst>
            </a:custGeom>
            <a:solidFill>
              <a:srgbClr val="2F4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75181" y="742950"/>
              <a:ext cx="0" cy="889000"/>
            </a:xfrm>
            <a:custGeom>
              <a:avLst/>
              <a:gdLst/>
              <a:ahLst/>
              <a:cxnLst/>
              <a:rect l="l" t="t" r="r" b="b"/>
              <a:pathLst>
                <a:path h="889000">
                  <a:moveTo>
                    <a:pt x="0" y="0"/>
                  </a:moveTo>
                  <a:lnTo>
                    <a:pt x="0" y="888453"/>
                  </a:lnTo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45008" y="1781556"/>
            <a:ext cx="3640454" cy="423545"/>
            <a:chOff x="445008" y="1781556"/>
            <a:chExt cx="3640454" cy="423545"/>
          </a:xfrm>
        </p:grpSpPr>
        <p:sp>
          <p:nvSpPr>
            <p:cNvPr id="9" name="object 9"/>
            <p:cNvSpPr/>
            <p:nvPr/>
          </p:nvSpPr>
          <p:spPr>
            <a:xfrm>
              <a:off x="445008" y="1781556"/>
              <a:ext cx="3640454" cy="423545"/>
            </a:xfrm>
            <a:custGeom>
              <a:avLst/>
              <a:gdLst/>
              <a:ahLst/>
              <a:cxnLst/>
              <a:rect l="l" t="t" r="r" b="b"/>
              <a:pathLst>
                <a:path w="3640454" h="423544">
                  <a:moveTo>
                    <a:pt x="3640454" y="0"/>
                  </a:moveTo>
                  <a:lnTo>
                    <a:pt x="0" y="0"/>
                  </a:lnTo>
                  <a:lnTo>
                    <a:pt x="0" y="423176"/>
                  </a:lnTo>
                  <a:lnTo>
                    <a:pt x="3640454" y="423176"/>
                  </a:lnTo>
                  <a:lnTo>
                    <a:pt x="3640454" y="0"/>
                  </a:lnTo>
                  <a:close/>
                </a:path>
              </a:pathLst>
            </a:custGeom>
            <a:solidFill>
              <a:srgbClr val="2F40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5181" y="1860042"/>
              <a:ext cx="0" cy="289560"/>
            </a:xfrm>
            <a:custGeom>
              <a:avLst/>
              <a:gdLst/>
              <a:ahLst/>
              <a:cxnLst/>
              <a:rect l="l" t="t" r="r" b="b"/>
              <a:pathLst>
                <a:path h="289560">
                  <a:moveTo>
                    <a:pt x="0" y="0"/>
                  </a:moveTo>
                  <a:lnTo>
                    <a:pt x="0" y="289052"/>
                  </a:lnTo>
                </a:path>
              </a:pathLst>
            </a:custGeom>
            <a:ln w="137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78661" y="656945"/>
            <a:ext cx="2034539" cy="90678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40"/>
              </a:spcBef>
            </a:pPr>
            <a:r>
              <a:rPr sz="800" b="1" spc="-25" dirty="0">
                <a:solidFill>
                  <a:srgbClr val="FFFFFF"/>
                </a:solidFill>
                <a:latin typeface="Calibri"/>
                <a:cs typeface="Calibri"/>
              </a:rPr>
              <a:t>Trafik</a:t>
            </a:r>
            <a:r>
              <a:rPr sz="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kazalarında,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Deprem,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sel</a:t>
            </a: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veya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 baskınlarında,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0"/>
              </a:spcBef>
            </a:pPr>
            <a:r>
              <a:rPr sz="800" b="1" spc="-30" dirty="0">
                <a:solidFill>
                  <a:srgbClr val="FFFFFF"/>
                </a:solidFill>
                <a:latin typeface="Calibri"/>
                <a:cs typeface="Calibri"/>
              </a:rPr>
              <a:t>Ev,iş</a:t>
            </a:r>
            <a:r>
              <a:rPr sz="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45" dirty="0">
                <a:solidFill>
                  <a:srgbClr val="FFFFFF"/>
                </a:solidFill>
                <a:latin typeface="Calibri"/>
                <a:cs typeface="Calibri"/>
              </a:rPr>
              <a:t>yeri,araç,</a:t>
            </a:r>
            <a:r>
              <a:rPr sz="8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ormanyangınlarında,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Baygınlık,</a:t>
            </a:r>
            <a:r>
              <a:rPr sz="8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kalp</a:t>
            </a:r>
            <a:r>
              <a:rPr sz="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krizi,</a:t>
            </a:r>
            <a:r>
              <a:rPr sz="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FFFFFF"/>
                </a:solidFill>
                <a:latin typeface="Calibri"/>
                <a:cs typeface="Calibri"/>
              </a:rPr>
              <a:t>solunum</a:t>
            </a:r>
            <a:r>
              <a:rPr sz="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FFFFFF"/>
                </a:solidFill>
                <a:latin typeface="Calibri"/>
                <a:cs typeface="Calibri"/>
              </a:rPr>
              <a:t>sıkıntısında,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5"/>
              </a:spcBef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Hırsızlık,</a:t>
            </a:r>
            <a:r>
              <a:rPr sz="8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şiddet,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kavga,</a:t>
            </a:r>
            <a:r>
              <a:rPr sz="8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rgbClr val="FFFFFF"/>
                </a:solidFill>
                <a:latin typeface="Calibri"/>
                <a:cs typeface="Calibri"/>
              </a:rPr>
              <a:t>yaralanma</a:t>
            </a:r>
            <a:r>
              <a:rPr sz="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durumlarında,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hertürlü</a:t>
            </a:r>
            <a:r>
              <a:rPr sz="8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acil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FFFFFF"/>
                </a:solidFill>
                <a:latin typeface="Calibri"/>
                <a:cs typeface="Calibri"/>
              </a:rPr>
              <a:t>durumda…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8356" y="1816676"/>
            <a:ext cx="2905125" cy="332105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5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Ev,</a:t>
            </a:r>
            <a:r>
              <a:rPr sz="9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cep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9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ankesörlü</a:t>
            </a:r>
            <a:r>
              <a:rPr sz="9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telefonlardan</a:t>
            </a:r>
            <a:endParaRPr sz="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r>
              <a:rPr sz="1000" b="1" dirty="0">
                <a:solidFill>
                  <a:srgbClr val="F89C2C"/>
                </a:solidFill>
                <a:latin typeface="Calibri"/>
                <a:cs typeface="Calibri"/>
              </a:rPr>
              <a:t>ücretsiz</a:t>
            </a:r>
            <a:r>
              <a:rPr sz="1000" b="1" spc="65" dirty="0">
                <a:solidFill>
                  <a:srgbClr val="F89C2C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89C2C"/>
                </a:solidFill>
                <a:latin typeface="Calibri"/>
                <a:cs typeface="Calibri"/>
              </a:rPr>
              <a:t>olarak</a:t>
            </a:r>
            <a:r>
              <a:rPr sz="1000" b="1" spc="65" dirty="0">
                <a:solidFill>
                  <a:srgbClr val="F89C2C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Calibri"/>
                <a:cs typeface="Calibri"/>
              </a:rPr>
              <a:t>112</a:t>
            </a:r>
            <a:r>
              <a:rPr sz="10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Acil</a:t>
            </a:r>
            <a:r>
              <a:rPr sz="1000" b="1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Çağrı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89C2C"/>
                </a:solidFill>
                <a:latin typeface="Calibri"/>
                <a:cs typeface="Calibri"/>
              </a:rPr>
              <a:t>numarasını</a:t>
            </a:r>
            <a:r>
              <a:rPr sz="1000" b="1" spc="70" dirty="0">
                <a:solidFill>
                  <a:srgbClr val="F89C2C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F89C2C"/>
                </a:solidFill>
                <a:latin typeface="Calibri"/>
                <a:cs typeface="Calibri"/>
              </a:rPr>
              <a:t>arayabilirsin.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6880" y="400939"/>
            <a:ext cx="332867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solidFill>
                  <a:srgbClr val="D42A47"/>
                </a:solidFill>
                <a:latin typeface="Calibri"/>
                <a:cs typeface="Calibri"/>
              </a:rPr>
              <a:t>112’Yİ</a:t>
            </a:r>
            <a:r>
              <a:rPr sz="1350" b="1" spc="30" dirty="0">
                <a:solidFill>
                  <a:srgbClr val="D42A47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D42A47"/>
                </a:solidFill>
                <a:latin typeface="Calibri"/>
                <a:cs typeface="Calibri"/>
              </a:rPr>
              <a:t>NE</a:t>
            </a:r>
            <a:r>
              <a:rPr sz="1350" b="1" spc="110" dirty="0">
                <a:solidFill>
                  <a:srgbClr val="D42A47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D42A47"/>
                </a:solidFill>
                <a:latin typeface="Calibri"/>
                <a:cs typeface="Calibri"/>
              </a:rPr>
              <a:t>ZAMAN</a:t>
            </a:r>
            <a:r>
              <a:rPr sz="1350" b="1" spc="-40" dirty="0">
                <a:solidFill>
                  <a:srgbClr val="D42A47"/>
                </a:solidFill>
                <a:latin typeface="Calibri"/>
                <a:cs typeface="Calibri"/>
              </a:rPr>
              <a:t> </a:t>
            </a:r>
            <a:r>
              <a:rPr sz="1350" b="1" spc="45" dirty="0">
                <a:solidFill>
                  <a:srgbClr val="D42A47"/>
                </a:solidFill>
                <a:latin typeface="Calibri"/>
                <a:cs typeface="Calibri"/>
              </a:rPr>
              <a:t>VE</a:t>
            </a:r>
            <a:r>
              <a:rPr sz="1350" b="1" spc="120" dirty="0">
                <a:solidFill>
                  <a:srgbClr val="D42A47"/>
                </a:solidFill>
                <a:latin typeface="Calibri"/>
                <a:cs typeface="Calibri"/>
              </a:rPr>
              <a:t> </a:t>
            </a:r>
            <a:r>
              <a:rPr sz="1350" b="1" spc="65" dirty="0">
                <a:solidFill>
                  <a:srgbClr val="D42A47"/>
                </a:solidFill>
                <a:latin typeface="Calibri"/>
                <a:cs typeface="Calibri"/>
              </a:rPr>
              <a:t>NASIL</a:t>
            </a:r>
            <a:r>
              <a:rPr sz="1350" b="1" spc="25" dirty="0">
                <a:solidFill>
                  <a:srgbClr val="D42A47"/>
                </a:solidFill>
                <a:latin typeface="Calibri"/>
                <a:cs typeface="Calibri"/>
              </a:rPr>
              <a:t> </a:t>
            </a:r>
            <a:r>
              <a:rPr sz="1350" b="1" spc="40" dirty="0">
                <a:solidFill>
                  <a:srgbClr val="D42A47"/>
                </a:solidFill>
                <a:latin typeface="Calibri"/>
                <a:cs typeface="Calibri"/>
              </a:rPr>
              <a:t>ARAMALISINIZ?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228" y="1009650"/>
            <a:ext cx="472440" cy="35369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R="5080">
              <a:lnSpc>
                <a:spcPts val="1200"/>
              </a:lnSpc>
              <a:spcBef>
                <a:spcPts val="290"/>
              </a:spcBef>
            </a:pPr>
            <a:r>
              <a:rPr sz="1150" b="1" spc="-25" dirty="0">
                <a:solidFill>
                  <a:srgbClr val="FFFFFF"/>
                </a:solidFill>
                <a:latin typeface="Calibri"/>
                <a:cs typeface="Calibri"/>
              </a:rPr>
              <a:t>Ne zaman?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5533" y="1903577"/>
            <a:ext cx="372110" cy="201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50" b="1" spc="-10" dirty="0">
                <a:solidFill>
                  <a:srgbClr val="FFFFFF"/>
                </a:solidFill>
                <a:latin typeface="Calibri"/>
                <a:cs typeface="Calibri"/>
              </a:rPr>
              <a:t>Nasıl?</a:t>
            </a:r>
            <a:endParaRPr sz="115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95700" y="803148"/>
            <a:ext cx="237744" cy="237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9126" y="164338"/>
            <a:ext cx="12522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EC2023"/>
                </a:solidFill>
                <a:latin typeface="Calibri"/>
                <a:cs typeface="Calibri"/>
              </a:rPr>
              <a:t>112</a:t>
            </a:r>
            <a:r>
              <a:rPr sz="800" b="1" spc="40" dirty="0">
                <a:solidFill>
                  <a:srgbClr val="EC2023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|</a:t>
            </a:r>
            <a:r>
              <a:rPr sz="800" spc="-55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ACİL</a:t>
            </a:r>
            <a:r>
              <a:rPr sz="800" spc="-20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DURUM</a:t>
            </a:r>
            <a:r>
              <a:rPr sz="800" spc="-10" dirty="0">
                <a:solidFill>
                  <a:srgbClr val="929497"/>
                </a:solidFill>
                <a:latin typeface="Calibri"/>
                <a:cs typeface="Calibri"/>
              </a:rPr>
              <a:t> KILAVUZU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4840" y="161531"/>
            <a:ext cx="1981200" cy="153670"/>
          </a:xfrm>
          <a:custGeom>
            <a:avLst/>
            <a:gdLst/>
            <a:ahLst/>
            <a:cxnLst/>
            <a:rect l="l" t="t" r="r" b="b"/>
            <a:pathLst>
              <a:path w="1981200" h="153670">
                <a:moveTo>
                  <a:pt x="1980946" y="0"/>
                </a:moveTo>
                <a:lnTo>
                  <a:pt x="0" y="0"/>
                </a:lnTo>
                <a:lnTo>
                  <a:pt x="0" y="153301"/>
                </a:lnTo>
                <a:lnTo>
                  <a:pt x="1980946" y="153301"/>
                </a:lnTo>
                <a:lnTo>
                  <a:pt x="198094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1375" y="161531"/>
            <a:ext cx="283845" cy="146685"/>
          </a:xfrm>
          <a:prstGeom prst="rect">
            <a:avLst/>
          </a:prstGeom>
          <a:solidFill>
            <a:srgbClr val="EC2023"/>
          </a:solidFill>
        </p:spPr>
        <p:txBody>
          <a:bodyPr vert="horz" wrap="square" lIns="0" tIns="158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125"/>
              </a:spcBef>
            </a:pPr>
            <a:r>
              <a:rPr sz="800" spc="-25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339" y="390144"/>
            <a:ext cx="4320540" cy="201295"/>
          </a:xfrm>
          <a:prstGeom prst="rect">
            <a:avLst/>
          </a:prstGeom>
          <a:solidFill>
            <a:srgbClr val="A91F41"/>
          </a:solidFill>
        </p:spPr>
        <p:txBody>
          <a:bodyPr vert="horz" wrap="square" lIns="0" tIns="15240" rIns="0" bIns="0" rtlCol="0">
            <a:spAutoFit/>
          </a:bodyPr>
          <a:lstStyle/>
          <a:p>
            <a:pPr marL="325120">
              <a:lnSpc>
                <a:spcPct val="100000"/>
              </a:lnSpc>
              <a:spcBef>
                <a:spcPts val="120"/>
              </a:spcBef>
            </a:pPr>
            <a:r>
              <a:rPr sz="1150" b="1" spc="55" dirty="0">
                <a:solidFill>
                  <a:srgbClr val="FFFFFF"/>
                </a:solidFill>
                <a:latin typeface="Calibri"/>
                <a:cs typeface="Calibri"/>
              </a:rPr>
              <a:t>ACİL</a:t>
            </a:r>
            <a:r>
              <a:rPr sz="1150" b="1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FFFFF"/>
                </a:solidFill>
                <a:latin typeface="Calibri"/>
                <a:cs typeface="Calibri"/>
              </a:rPr>
              <a:t>ÇAĞRI</a:t>
            </a:r>
            <a:r>
              <a:rPr sz="1150" b="1" spc="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spc="55" dirty="0">
                <a:solidFill>
                  <a:srgbClr val="FFFFFF"/>
                </a:solidFill>
                <a:latin typeface="Calibri"/>
                <a:cs typeface="Calibri"/>
              </a:rPr>
              <a:t>MERKEZİNİ</a:t>
            </a:r>
            <a:r>
              <a:rPr sz="115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spc="45" dirty="0">
                <a:solidFill>
                  <a:srgbClr val="FFFFFF"/>
                </a:solidFill>
                <a:latin typeface="Calibri"/>
                <a:cs typeface="Calibri"/>
              </a:rPr>
              <a:t>ARADIĞINIZDA</a:t>
            </a:r>
            <a:r>
              <a:rPr sz="1150" b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r>
              <a:rPr sz="115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50" b="1" spc="35" dirty="0">
                <a:solidFill>
                  <a:srgbClr val="FFFFFF"/>
                </a:solidFill>
                <a:latin typeface="Calibri"/>
                <a:cs typeface="Calibri"/>
              </a:rPr>
              <a:t>YAPMALISINIZ?</a:t>
            </a:r>
            <a:endParaRPr sz="115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859" y="676402"/>
            <a:ext cx="3173095" cy="174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b="1" spc="-40" dirty="0">
                <a:solidFill>
                  <a:srgbClr val="2F4052"/>
                </a:solidFill>
                <a:latin typeface="Arial"/>
                <a:cs typeface="Arial"/>
              </a:rPr>
              <a:t>Sakin</a:t>
            </a:r>
            <a:r>
              <a:rPr sz="850" b="1" spc="-30" dirty="0">
                <a:solidFill>
                  <a:srgbClr val="2F4052"/>
                </a:solidFill>
                <a:latin typeface="Arial"/>
                <a:cs typeface="Arial"/>
              </a:rPr>
              <a:t> </a:t>
            </a:r>
            <a:r>
              <a:rPr sz="850" b="1" spc="-10" dirty="0">
                <a:solidFill>
                  <a:srgbClr val="2F4052"/>
                </a:solidFill>
                <a:latin typeface="Arial"/>
                <a:cs typeface="Arial"/>
              </a:rPr>
              <a:t>olun!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850" spc="-30" dirty="0">
                <a:solidFill>
                  <a:srgbClr val="2F4052"/>
                </a:solidFill>
                <a:latin typeface="Calibri"/>
                <a:cs typeface="Calibri"/>
              </a:rPr>
              <a:t>Telefon</a:t>
            </a:r>
            <a:r>
              <a:rPr sz="850" spc="-2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b="1" spc="-60" dirty="0">
                <a:solidFill>
                  <a:srgbClr val="2F4052"/>
                </a:solidFill>
                <a:latin typeface="Arial"/>
                <a:cs typeface="Arial"/>
              </a:rPr>
              <a:t>‘Acil</a:t>
            </a:r>
            <a:r>
              <a:rPr sz="850" b="1" spc="-35" dirty="0">
                <a:solidFill>
                  <a:srgbClr val="2F4052"/>
                </a:solidFill>
                <a:latin typeface="Arial"/>
                <a:cs typeface="Arial"/>
              </a:rPr>
              <a:t> </a:t>
            </a:r>
            <a:r>
              <a:rPr sz="850" b="1" spc="-20" dirty="0">
                <a:solidFill>
                  <a:srgbClr val="2F4052"/>
                </a:solidFill>
                <a:latin typeface="Arial"/>
                <a:cs typeface="Arial"/>
              </a:rPr>
              <a:t>Çağrı </a:t>
            </a:r>
            <a:r>
              <a:rPr sz="850" b="1" spc="-40" dirty="0">
                <a:solidFill>
                  <a:srgbClr val="2F4052"/>
                </a:solidFill>
                <a:latin typeface="Arial"/>
                <a:cs typeface="Arial"/>
              </a:rPr>
              <a:t>Merkezi’</a:t>
            </a:r>
            <a:r>
              <a:rPr sz="850" b="1" spc="-15" dirty="0">
                <a:solidFill>
                  <a:srgbClr val="2F4052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şeklinde</a:t>
            </a:r>
            <a:r>
              <a:rPr sz="850" spc="6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2F4052"/>
                </a:solidFill>
                <a:latin typeface="Calibri"/>
                <a:cs typeface="Calibri"/>
              </a:rPr>
              <a:t>açılacak.</a:t>
            </a:r>
            <a:endParaRPr sz="850">
              <a:latin typeface="Calibri"/>
              <a:cs typeface="Calibri"/>
            </a:endParaRPr>
          </a:p>
          <a:p>
            <a:pPr marL="12700" marR="160655">
              <a:lnSpc>
                <a:spcPct val="100000"/>
              </a:lnSpc>
              <a:spcBef>
                <a:spcPts val="700"/>
              </a:spcBef>
            </a:pPr>
            <a:r>
              <a:rPr sz="850" b="1" spc="-55" dirty="0">
                <a:solidFill>
                  <a:srgbClr val="2F4052"/>
                </a:solidFill>
                <a:latin typeface="Arial"/>
                <a:cs typeface="Arial"/>
              </a:rPr>
              <a:t>Acil</a:t>
            </a:r>
            <a:r>
              <a:rPr sz="850" b="1" spc="-20" dirty="0">
                <a:solidFill>
                  <a:srgbClr val="2F4052"/>
                </a:solidFill>
                <a:latin typeface="Arial"/>
                <a:cs typeface="Arial"/>
              </a:rPr>
              <a:t> </a:t>
            </a:r>
            <a:r>
              <a:rPr sz="850" b="1" spc="-45" dirty="0">
                <a:solidFill>
                  <a:srgbClr val="2F4052"/>
                </a:solidFill>
                <a:latin typeface="Arial"/>
                <a:cs typeface="Arial"/>
              </a:rPr>
              <a:t>durumunuzun</a:t>
            </a:r>
            <a:r>
              <a:rPr sz="850" b="1" spc="-50" dirty="0">
                <a:solidFill>
                  <a:srgbClr val="2F4052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ne</a:t>
            </a:r>
            <a:r>
              <a:rPr sz="850" spc="-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olduğunu</a:t>
            </a:r>
            <a:r>
              <a:rPr sz="850" spc="7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2F4052"/>
                </a:solidFill>
                <a:latin typeface="Calibri"/>
                <a:cs typeface="Calibri"/>
              </a:rPr>
              <a:t>operatöre</a:t>
            </a:r>
            <a:r>
              <a:rPr sz="850" spc="4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b="1" spc="-25" dirty="0">
                <a:solidFill>
                  <a:srgbClr val="2F4052"/>
                </a:solidFill>
                <a:latin typeface="Arial"/>
                <a:cs typeface="Arial"/>
              </a:rPr>
              <a:t>kısaca</a:t>
            </a:r>
            <a:r>
              <a:rPr sz="850" b="1" spc="-5" dirty="0">
                <a:solidFill>
                  <a:srgbClr val="2F4052"/>
                </a:solidFill>
                <a:latin typeface="Arial"/>
                <a:cs typeface="Arial"/>
              </a:rPr>
              <a:t> </a:t>
            </a:r>
            <a:r>
              <a:rPr sz="850" b="1" spc="-35" dirty="0">
                <a:solidFill>
                  <a:srgbClr val="2F4052"/>
                </a:solidFill>
                <a:latin typeface="Arial"/>
                <a:cs typeface="Arial"/>
              </a:rPr>
              <a:t>söylemelisiniz</a:t>
            </a:r>
            <a:r>
              <a:rPr sz="850" spc="-35" dirty="0">
                <a:solidFill>
                  <a:srgbClr val="2F4052"/>
                </a:solidFill>
                <a:latin typeface="Calibri"/>
                <a:cs typeface="Calibri"/>
              </a:rPr>
              <a:t>.</a:t>
            </a:r>
            <a:r>
              <a:rPr sz="850" spc="5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(Hastayım,</a:t>
            </a:r>
            <a:r>
              <a:rPr sz="850" spc="38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2F4052"/>
                </a:solidFill>
                <a:latin typeface="Calibri"/>
                <a:cs typeface="Calibri"/>
              </a:rPr>
              <a:t>yaralı</a:t>
            </a:r>
            <a:r>
              <a:rPr sz="850" spc="-3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25" dirty="0">
                <a:solidFill>
                  <a:srgbClr val="2F4052"/>
                </a:solidFill>
                <a:latin typeface="Calibri"/>
                <a:cs typeface="Calibri"/>
              </a:rPr>
              <a:t>var,</a:t>
            </a:r>
            <a:r>
              <a:rPr sz="850" spc="-3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kaza</a:t>
            </a:r>
            <a:r>
              <a:rPr sz="850" spc="-2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2F4052"/>
                </a:solidFill>
                <a:latin typeface="Calibri"/>
                <a:cs typeface="Calibri"/>
              </a:rPr>
              <a:t>oldu </a:t>
            </a:r>
            <a:r>
              <a:rPr sz="850" spc="-20" dirty="0">
                <a:solidFill>
                  <a:srgbClr val="2F4052"/>
                </a:solidFill>
                <a:latin typeface="Calibri"/>
                <a:cs typeface="Calibri"/>
              </a:rPr>
              <a:t>gibi)</a:t>
            </a:r>
            <a:endParaRPr sz="850">
              <a:latin typeface="Calibri"/>
              <a:cs typeface="Calibri"/>
            </a:endParaRPr>
          </a:p>
          <a:p>
            <a:pPr marL="12700" marR="34925">
              <a:lnSpc>
                <a:spcPts val="1010"/>
              </a:lnSpc>
              <a:spcBef>
                <a:spcPts val="550"/>
              </a:spcBef>
            </a:pP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Adres</a:t>
            </a:r>
            <a:r>
              <a:rPr sz="850" spc="3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2F4052"/>
                </a:solidFill>
                <a:latin typeface="Calibri"/>
                <a:cs typeface="Calibri"/>
              </a:rPr>
              <a:t>istendiğinde</a:t>
            </a:r>
            <a:r>
              <a:rPr sz="850" spc="8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b="1" spc="-35" dirty="0">
                <a:solidFill>
                  <a:srgbClr val="2F4052"/>
                </a:solidFill>
                <a:latin typeface="Arial"/>
                <a:cs typeface="Arial"/>
              </a:rPr>
              <a:t>adresinizi</a:t>
            </a:r>
            <a:r>
              <a:rPr sz="850" b="1" dirty="0">
                <a:solidFill>
                  <a:srgbClr val="2F4052"/>
                </a:solidFill>
                <a:latin typeface="Arial"/>
                <a:cs typeface="Arial"/>
              </a:rPr>
              <a:t> net</a:t>
            </a:r>
            <a:r>
              <a:rPr sz="850" b="1" spc="5" dirty="0">
                <a:solidFill>
                  <a:srgbClr val="2F4052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2F4052"/>
                </a:solidFill>
                <a:latin typeface="Arial"/>
                <a:cs typeface="Arial"/>
              </a:rPr>
              <a:t>bir</a:t>
            </a:r>
            <a:r>
              <a:rPr sz="850" b="1" spc="-25" dirty="0">
                <a:solidFill>
                  <a:srgbClr val="2F4052"/>
                </a:solidFill>
                <a:latin typeface="Arial"/>
                <a:cs typeface="Arial"/>
              </a:rPr>
              <a:t> </a:t>
            </a:r>
            <a:r>
              <a:rPr sz="850" b="1" spc="-30" dirty="0">
                <a:solidFill>
                  <a:srgbClr val="2F4052"/>
                </a:solidFill>
                <a:latin typeface="Arial"/>
                <a:cs typeface="Arial"/>
              </a:rPr>
              <a:t>şekilde</a:t>
            </a:r>
            <a:r>
              <a:rPr sz="850" b="1" spc="-15" dirty="0">
                <a:solidFill>
                  <a:srgbClr val="2F4052"/>
                </a:solidFill>
                <a:latin typeface="Arial"/>
                <a:cs typeface="Arial"/>
              </a:rPr>
              <a:t> </a:t>
            </a:r>
            <a:r>
              <a:rPr sz="850" b="1" spc="-30" dirty="0">
                <a:solidFill>
                  <a:srgbClr val="2F4052"/>
                </a:solidFill>
                <a:latin typeface="Arial"/>
                <a:cs typeface="Arial"/>
              </a:rPr>
              <a:t>söylemelisiniz</a:t>
            </a:r>
            <a:r>
              <a:rPr sz="850" spc="-30" dirty="0">
                <a:solidFill>
                  <a:srgbClr val="2F4052"/>
                </a:solidFill>
                <a:latin typeface="Calibri"/>
                <a:cs typeface="Calibri"/>
              </a:rPr>
              <a:t>,</a:t>
            </a:r>
            <a:r>
              <a:rPr sz="850" spc="5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2F4052"/>
                </a:solidFill>
                <a:latin typeface="Calibri"/>
                <a:cs typeface="Calibri"/>
              </a:rPr>
              <a:t>adresi</a:t>
            </a:r>
            <a:r>
              <a:rPr sz="850" spc="5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2F4052"/>
                </a:solidFill>
                <a:latin typeface="Calibri"/>
                <a:cs typeface="Calibri"/>
              </a:rPr>
              <a:t>bilmiyorsanız</a:t>
            </a:r>
            <a:r>
              <a:rPr sz="850" spc="15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bilinen</a:t>
            </a:r>
            <a:r>
              <a:rPr sz="850" spc="19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bir</a:t>
            </a:r>
            <a:r>
              <a:rPr sz="850" spc="18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yer</a:t>
            </a:r>
            <a:r>
              <a:rPr sz="850" spc="16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tarifi</a:t>
            </a:r>
            <a:r>
              <a:rPr sz="850" spc="19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2F4052"/>
                </a:solidFill>
                <a:latin typeface="Calibri"/>
                <a:cs typeface="Calibri"/>
              </a:rPr>
              <a:t>yapabilirsiniz.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70"/>
              </a:spcBef>
            </a:pP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Bu</a:t>
            </a:r>
            <a:r>
              <a:rPr sz="850" spc="-1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30" dirty="0">
                <a:solidFill>
                  <a:srgbClr val="2F4052"/>
                </a:solidFill>
                <a:latin typeface="Calibri"/>
                <a:cs typeface="Calibri"/>
              </a:rPr>
              <a:t>bilgiler</a:t>
            </a:r>
            <a:r>
              <a:rPr sz="850" spc="1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30" dirty="0">
                <a:solidFill>
                  <a:srgbClr val="2F4052"/>
                </a:solidFill>
                <a:latin typeface="Calibri"/>
                <a:cs typeface="Calibri"/>
              </a:rPr>
              <a:t>alındıktan</a:t>
            </a:r>
            <a:r>
              <a:rPr sz="850" spc="1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20" dirty="0">
                <a:solidFill>
                  <a:srgbClr val="2F4052"/>
                </a:solidFill>
                <a:latin typeface="Calibri"/>
                <a:cs typeface="Calibri"/>
              </a:rPr>
              <a:t>sonra</a:t>
            </a:r>
            <a:r>
              <a:rPr sz="850" spc="2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20" dirty="0">
                <a:solidFill>
                  <a:srgbClr val="2F4052"/>
                </a:solidFill>
                <a:latin typeface="Calibri"/>
                <a:cs typeface="Calibri"/>
              </a:rPr>
              <a:t>yardım</a:t>
            </a:r>
            <a:r>
              <a:rPr sz="850" spc="2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30" dirty="0">
                <a:solidFill>
                  <a:srgbClr val="2F4052"/>
                </a:solidFill>
                <a:latin typeface="Calibri"/>
                <a:cs typeface="Calibri"/>
              </a:rPr>
              <a:t>ekiplerine</a:t>
            </a:r>
            <a:r>
              <a:rPr sz="850" spc="3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20" dirty="0">
                <a:solidFill>
                  <a:srgbClr val="2F4052"/>
                </a:solidFill>
                <a:latin typeface="Calibri"/>
                <a:cs typeface="Calibri"/>
              </a:rPr>
              <a:t>aktarılacaksınız,</a:t>
            </a:r>
            <a:r>
              <a:rPr sz="850" spc="2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2F4052"/>
                </a:solidFill>
                <a:latin typeface="Calibri"/>
                <a:cs typeface="Calibri"/>
              </a:rPr>
              <a:t>telefonunuzu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50" spc="-10" dirty="0">
                <a:solidFill>
                  <a:srgbClr val="2F4052"/>
                </a:solidFill>
                <a:latin typeface="Calibri"/>
                <a:cs typeface="Calibri"/>
              </a:rPr>
              <a:t>kapatmayın.</a:t>
            </a:r>
            <a:endParaRPr sz="850">
              <a:latin typeface="Calibri"/>
              <a:cs typeface="Calibri"/>
            </a:endParaRPr>
          </a:p>
          <a:p>
            <a:pPr marL="12700" marR="124460">
              <a:lnSpc>
                <a:spcPct val="102400"/>
              </a:lnSpc>
              <a:spcBef>
                <a:spcPts val="685"/>
              </a:spcBef>
            </a:pPr>
            <a:r>
              <a:rPr sz="850" spc="-10" dirty="0">
                <a:solidFill>
                  <a:srgbClr val="2F4052"/>
                </a:solidFill>
                <a:latin typeface="Calibri"/>
                <a:cs typeface="Calibri"/>
              </a:rPr>
              <a:t>Yönlendirmeleri</a:t>
            </a:r>
            <a:r>
              <a:rPr sz="850" spc="13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takip</a:t>
            </a:r>
            <a:r>
              <a:rPr sz="850" spc="12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etmelisiniz,</a:t>
            </a:r>
            <a:r>
              <a:rPr sz="850" spc="15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2F4052"/>
                </a:solidFill>
                <a:latin typeface="Arial"/>
                <a:cs typeface="Arial"/>
              </a:rPr>
              <a:t>yardım</a:t>
            </a:r>
            <a:r>
              <a:rPr sz="850" b="1" spc="90" dirty="0">
                <a:solidFill>
                  <a:srgbClr val="2F4052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2F4052"/>
                </a:solidFill>
                <a:latin typeface="Arial"/>
                <a:cs typeface="Arial"/>
              </a:rPr>
              <a:t>ekipleri</a:t>
            </a:r>
            <a:r>
              <a:rPr sz="850" b="1" spc="75" dirty="0">
                <a:solidFill>
                  <a:srgbClr val="2F4052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2F4052"/>
                </a:solidFill>
                <a:latin typeface="Arial"/>
                <a:cs typeface="Arial"/>
              </a:rPr>
              <a:t>en</a:t>
            </a:r>
            <a:r>
              <a:rPr sz="850" b="1" spc="85" dirty="0">
                <a:solidFill>
                  <a:srgbClr val="2F4052"/>
                </a:solidFill>
                <a:latin typeface="Arial"/>
                <a:cs typeface="Arial"/>
              </a:rPr>
              <a:t> </a:t>
            </a:r>
            <a:r>
              <a:rPr sz="850" b="1" dirty="0">
                <a:solidFill>
                  <a:srgbClr val="2F4052"/>
                </a:solidFill>
                <a:latin typeface="Arial"/>
                <a:cs typeface="Arial"/>
              </a:rPr>
              <a:t>kısa</a:t>
            </a:r>
            <a:r>
              <a:rPr sz="850" b="1" spc="85" dirty="0">
                <a:solidFill>
                  <a:srgbClr val="2F4052"/>
                </a:solidFill>
                <a:latin typeface="Arial"/>
                <a:cs typeface="Arial"/>
              </a:rPr>
              <a:t> </a:t>
            </a:r>
            <a:r>
              <a:rPr sz="850" b="1" spc="-20" dirty="0">
                <a:solidFill>
                  <a:srgbClr val="2F4052"/>
                </a:solidFill>
                <a:latin typeface="Arial"/>
                <a:cs typeface="Arial"/>
              </a:rPr>
              <a:t>süre </a:t>
            </a:r>
            <a:r>
              <a:rPr sz="850" b="1" spc="-10" dirty="0">
                <a:solidFill>
                  <a:srgbClr val="2F4052"/>
                </a:solidFill>
                <a:latin typeface="Arial"/>
                <a:cs typeface="Arial"/>
              </a:rPr>
              <a:t>içinde</a:t>
            </a:r>
            <a:r>
              <a:rPr sz="850" b="1" spc="-20" dirty="0">
                <a:solidFill>
                  <a:srgbClr val="2F4052"/>
                </a:solidFill>
                <a:latin typeface="Arial"/>
                <a:cs typeface="Arial"/>
              </a:rPr>
              <a:t> </a:t>
            </a:r>
            <a:r>
              <a:rPr sz="850" b="1" spc="-30" dirty="0">
                <a:solidFill>
                  <a:srgbClr val="2F4052"/>
                </a:solidFill>
                <a:latin typeface="Arial"/>
                <a:cs typeface="Arial"/>
              </a:rPr>
              <a:t>yanınızda</a:t>
            </a:r>
            <a:r>
              <a:rPr sz="850" b="1" spc="-10" dirty="0">
                <a:solidFill>
                  <a:srgbClr val="2F4052"/>
                </a:solidFill>
                <a:latin typeface="Arial"/>
                <a:cs typeface="Arial"/>
              </a:rPr>
              <a:t> olacaktır.</a:t>
            </a:r>
            <a:endParaRPr sz="85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4236" y="920496"/>
            <a:ext cx="208788" cy="19354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5947" y="1184148"/>
            <a:ext cx="242315" cy="182880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6615" y="1449324"/>
            <a:ext cx="205740" cy="2209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9852" y="2020824"/>
            <a:ext cx="254507" cy="214884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5572" y="1754124"/>
            <a:ext cx="166115" cy="18592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8808" y="664464"/>
            <a:ext cx="152400" cy="18745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670559" y="876300"/>
            <a:ext cx="3319145" cy="0"/>
          </a:xfrm>
          <a:custGeom>
            <a:avLst/>
            <a:gdLst/>
            <a:ahLst/>
            <a:cxnLst/>
            <a:rect l="l" t="t" r="r" b="b"/>
            <a:pathLst>
              <a:path w="3319145">
                <a:moveTo>
                  <a:pt x="0" y="0"/>
                </a:moveTo>
                <a:lnTo>
                  <a:pt x="3319017" y="0"/>
                </a:lnTo>
              </a:path>
            </a:pathLst>
          </a:custGeom>
          <a:ln w="3175">
            <a:solidFill>
              <a:srgbClr val="971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0559" y="1115568"/>
            <a:ext cx="3319145" cy="0"/>
          </a:xfrm>
          <a:custGeom>
            <a:avLst/>
            <a:gdLst/>
            <a:ahLst/>
            <a:cxnLst/>
            <a:rect l="l" t="t" r="r" b="b"/>
            <a:pathLst>
              <a:path w="3319145">
                <a:moveTo>
                  <a:pt x="0" y="0"/>
                </a:moveTo>
                <a:lnTo>
                  <a:pt x="3319017" y="0"/>
                </a:lnTo>
              </a:path>
            </a:pathLst>
          </a:custGeom>
          <a:ln w="3175">
            <a:solidFill>
              <a:srgbClr val="971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0559" y="1435608"/>
            <a:ext cx="3319145" cy="0"/>
          </a:xfrm>
          <a:custGeom>
            <a:avLst/>
            <a:gdLst/>
            <a:ahLst/>
            <a:cxnLst/>
            <a:rect l="l" t="t" r="r" b="b"/>
            <a:pathLst>
              <a:path w="3319145">
                <a:moveTo>
                  <a:pt x="0" y="0"/>
                </a:moveTo>
                <a:lnTo>
                  <a:pt x="3319017" y="0"/>
                </a:lnTo>
              </a:path>
            </a:pathLst>
          </a:custGeom>
          <a:ln w="3175">
            <a:solidFill>
              <a:srgbClr val="971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0559" y="2083308"/>
            <a:ext cx="3319145" cy="0"/>
          </a:xfrm>
          <a:custGeom>
            <a:avLst/>
            <a:gdLst/>
            <a:ahLst/>
            <a:cxnLst/>
            <a:rect l="l" t="t" r="r" b="b"/>
            <a:pathLst>
              <a:path w="3319145">
                <a:moveTo>
                  <a:pt x="0" y="0"/>
                </a:moveTo>
                <a:lnTo>
                  <a:pt x="3319017" y="0"/>
                </a:lnTo>
              </a:path>
            </a:pathLst>
          </a:custGeom>
          <a:ln w="3175">
            <a:solidFill>
              <a:srgbClr val="971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0559" y="1761744"/>
            <a:ext cx="3319145" cy="0"/>
          </a:xfrm>
          <a:custGeom>
            <a:avLst/>
            <a:gdLst/>
            <a:ahLst/>
            <a:cxnLst/>
            <a:rect l="l" t="t" r="r" b="b"/>
            <a:pathLst>
              <a:path w="3319145">
                <a:moveTo>
                  <a:pt x="0" y="0"/>
                </a:moveTo>
                <a:lnTo>
                  <a:pt x="3319017" y="0"/>
                </a:lnTo>
              </a:path>
            </a:pathLst>
          </a:custGeom>
          <a:ln w="3175">
            <a:solidFill>
              <a:srgbClr val="971D3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9420" y="2036519"/>
            <a:ext cx="4323301" cy="261153"/>
          </a:xfrm>
          <a:custGeom>
            <a:avLst/>
            <a:gdLst/>
            <a:ahLst/>
            <a:cxnLst/>
            <a:rect l="l" t="t" r="r" b="b"/>
            <a:pathLst>
              <a:path w="4320540" h="260985">
                <a:moveTo>
                  <a:pt x="4320006" y="0"/>
                </a:moveTo>
                <a:lnTo>
                  <a:pt x="0" y="0"/>
                </a:lnTo>
                <a:lnTo>
                  <a:pt x="0" y="260629"/>
                </a:lnTo>
                <a:lnTo>
                  <a:pt x="4320006" y="260629"/>
                </a:lnTo>
                <a:lnTo>
                  <a:pt x="4320006" y="0"/>
                </a:lnTo>
                <a:close/>
              </a:path>
            </a:pathLst>
          </a:custGeom>
          <a:solidFill>
            <a:srgbClr val="A92041"/>
          </a:solid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8" name="object 8"/>
          <p:cNvSpPr txBox="1"/>
          <p:nvPr/>
        </p:nvSpPr>
        <p:spPr>
          <a:xfrm>
            <a:off x="49421" y="2064474"/>
            <a:ext cx="4300817" cy="182174"/>
          </a:xfrm>
          <a:prstGeom prst="rect">
            <a:avLst/>
          </a:prstGeom>
        </p:spPr>
        <p:txBody>
          <a:bodyPr vert="horz" wrap="square" lIns="0" tIns="14613" rIns="0" bIns="0" rtlCol="0">
            <a:spAutoFit/>
          </a:bodyPr>
          <a:lstStyle/>
          <a:p>
            <a:pPr marL="12706" algn="ctr">
              <a:spcBef>
                <a:spcPts val="113"/>
              </a:spcBef>
            </a:pPr>
            <a:r>
              <a:rPr sz="1088" b="1" spc="-54" dirty="0">
                <a:solidFill>
                  <a:srgbClr val="FFFFFF"/>
                </a:solidFill>
                <a:latin typeface="Tahoma"/>
                <a:cs typeface="Tahoma"/>
              </a:rPr>
              <a:t>112 ACİL ÇAĞRI NUMARASINI </a:t>
            </a:r>
            <a:r>
              <a:rPr lang="tr-TR" sz="1088" b="1" spc="-54" dirty="0">
                <a:solidFill>
                  <a:srgbClr val="FFFFFF"/>
                </a:solidFill>
                <a:latin typeface="Tahoma"/>
                <a:cs typeface="Tahoma"/>
              </a:rPr>
              <a:t>GEREKSİZ </a:t>
            </a:r>
            <a:r>
              <a:rPr sz="1088" b="1" spc="-54" dirty="0">
                <a:solidFill>
                  <a:srgbClr val="FFFFFF"/>
                </a:solidFill>
                <a:latin typeface="Tahoma"/>
                <a:cs typeface="Tahoma"/>
              </a:rPr>
              <a:t>ARAMA</a:t>
            </a:r>
            <a:r>
              <a:rPr lang="tr-TR" sz="1088" b="1" spc="-54" dirty="0">
                <a:solidFill>
                  <a:srgbClr val="FFFFFF"/>
                </a:solidFill>
                <a:latin typeface="Tahoma"/>
                <a:cs typeface="Tahoma"/>
              </a:rPr>
              <a:t>MA</a:t>
            </a:r>
            <a:r>
              <a:rPr sz="1088" b="1" spc="-54" dirty="0">
                <a:solidFill>
                  <a:srgbClr val="FFFFFF"/>
                </a:solidFill>
                <a:latin typeface="Tahoma"/>
                <a:cs typeface="Tahoma"/>
              </a:rPr>
              <a:t>LISIN!</a:t>
            </a:r>
            <a:endParaRPr sz="1088" spc="-54" dirty="0">
              <a:latin typeface="Tahoma"/>
              <a:cs typeface="Tahom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23" y="377577"/>
            <a:ext cx="1805656" cy="172660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399394" y="1145291"/>
            <a:ext cx="874953" cy="310360"/>
          </a:xfrm>
          <a:prstGeom prst="rect">
            <a:avLst/>
          </a:prstGeom>
        </p:spPr>
        <p:txBody>
          <a:bodyPr vert="horz" wrap="square" lIns="0" tIns="27958" rIns="0" bIns="0" rtlCol="0">
            <a:spAutoFit/>
          </a:bodyPr>
          <a:lstStyle/>
          <a:p>
            <a:pPr marL="12706" marR="5084" indent="287814">
              <a:lnSpc>
                <a:spcPts val="1101"/>
              </a:lnSpc>
              <a:spcBef>
                <a:spcPts val="220"/>
              </a:spcBef>
            </a:pPr>
            <a:r>
              <a:rPr sz="1002" b="1" spc="-45" dirty="0">
                <a:solidFill>
                  <a:srgbClr val="304053"/>
                </a:solidFill>
                <a:latin typeface="Arial"/>
                <a:cs typeface="Arial"/>
              </a:rPr>
              <a:t>ACIL </a:t>
            </a:r>
            <a:r>
              <a:rPr sz="1002" b="1" spc="-39" dirty="0">
                <a:solidFill>
                  <a:srgbClr val="304053"/>
                </a:solidFill>
                <a:latin typeface="Arial"/>
                <a:cs typeface="Arial"/>
              </a:rPr>
              <a:t> </a:t>
            </a:r>
            <a:r>
              <a:rPr sz="1002" b="1" spc="-10" dirty="0">
                <a:solidFill>
                  <a:srgbClr val="304053"/>
                </a:solidFill>
                <a:latin typeface="Arial"/>
                <a:cs typeface="Arial"/>
              </a:rPr>
              <a:t>D</a:t>
            </a:r>
            <a:r>
              <a:rPr sz="1002" b="1" spc="-81" dirty="0">
                <a:solidFill>
                  <a:srgbClr val="304053"/>
                </a:solidFill>
                <a:latin typeface="Arial"/>
                <a:cs typeface="Arial"/>
              </a:rPr>
              <a:t>U</a:t>
            </a:r>
            <a:r>
              <a:rPr sz="1002" b="1" spc="-86" dirty="0">
                <a:solidFill>
                  <a:srgbClr val="304053"/>
                </a:solidFill>
                <a:latin typeface="Arial"/>
                <a:cs typeface="Arial"/>
              </a:rPr>
              <a:t>R</a:t>
            </a:r>
            <a:r>
              <a:rPr sz="1002" b="1" spc="-65" dirty="0">
                <a:solidFill>
                  <a:srgbClr val="304053"/>
                </a:solidFill>
                <a:latin typeface="Arial"/>
                <a:cs typeface="Arial"/>
              </a:rPr>
              <a:t>UM</a:t>
            </a:r>
            <a:r>
              <a:rPr sz="1002" b="1" spc="-29" dirty="0">
                <a:solidFill>
                  <a:srgbClr val="304053"/>
                </a:solidFill>
                <a:latin typeface="Arial"/>
                <a:cs typeface="Arial"/>
              </a:rPr>
              <a:t>L</a:t>
            </a:r>
            <a:r>
              <a:rPr sz="1002" b="1" spc="-50" dirty="0">
                <a:solidFill>
                  <a:srgbClr val="304053"/>
                </a:solidFill>
                <a:latin typeface="Arial"/>
                <a:cs typeface="Arial"/>
              </a:rPr>
              <a:t>AR</a:t>
            </a:r>
            <a:r>
              <a:rPr sz="1002" b="1" spc="-76" dirty="0">
                <a:solidFill>
                  <a:srgbClr val="304053"/>
                </a:solidFill>
                <a:latin typeface="Arial"/>
                <a:cs typeface="Arial"/>
              </a:rPr>
              <a:t>D</a:t>
            </a:r>
            <a:r>
              <a:rPr sz="1002" b="1" spc="-55" dirty="0">
                <a:solidFill>
                  <a:srgbClr val="304053"/>
                </a:solidFill>
                <a:latin typeface="Arial"/>
                <a:cs typeface="Arial"/>
              </a:rPr>
              <a:t>A</a:t>
            </a:r>
            <a:endParaRPr sz="1002">
              <a:latin typeface="Arial"/>
              <a:cs typeface="Arial"/>
            </a:endParaRPr>
          </a:p>
        </p:txBody>
      </p:sp>
      <p:grpSp>
        <p:nvGrpSpPr>
          <p:cNvPr id="9" name="object 13"/>
          <p:cNvGrpSpPr/>
          <p:nvPr/>
        </p:nvGrpSpPr>
        <p:grpSpPr>
          <a:xfrm>
            <a:off x="713511" y="501956"/>
            <a:ext cx="1543612" cy="740424"/>
            <a:chOff x="663665" y="410426"/>
            <a:chExt cx="1542628" cy="739952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3665" y="798413"/>
              <a:ext cx="246600" cy="23344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39849" y="410426"/>
              <a:ext cx="766444" cy="73995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39287" y="993955"/>
              <a:ext cx="94232" cy="7597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00658" y="463825"/>
              <a:ext cx="94234" cy="75971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1639767" y="609030"/>
            <a:ext cx="428900" cy="503995"/>
          </a:xfrm>
          <a:prstGeom prst="rect">
            <a:avLst/>
          </a:prstGeom>
        </p:spPr>
        <p:txBody>
          <a:bodyPr vert="horz" wrap="square" lIns="0" tIns="16521" rIns="0" bIns="0" rtlCol="0">
            <a:spAutoFit/>
          </a:bodyPr>
          <a:lstStyle/>
          <a:p>
            <a:pPr marL="12706">
              <a:lnSpc>
                <a:spcPts val="2498"/>
              </a:lnSpc>
              <a:spcBef>
                <a:spcPts val="130"/>
              </a:spcBef>
            </a:pPr>
            <a:r>
              <a:rPr sz="2302" b="1" spc="-33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302" b="1" spc="-316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302" b="1" spc="-26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302">
              <a:latin typeface="Arial"/>
              <a:cs typeface="Arial"/>
            </a:endParaRPr>
          </a:p>
          <a:p>
            <a:pPr marL="45745">
              <a:lnSpc>
                <a:spcPts val="1295"/>
              </a:lnSpc>
            </a:pPr>
            <a:r>
              <a:rPr sz="1300" b="1" spc="-60" dirty="0">
                <a:solidFill>
                  <a:srgbClr val="FFFFFF"/>
                </a:solidFill>
                <a:latin typeface="Arial"/>
                <a:cs typeface="Arial"/>
              </a:rPr>
              <a:t>ARA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2649920" y="665905"/>
            <a:ext cx="1579673" cy="102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tr-TR" sz="1015" b="1" dirty="0">
                <a:solidFill>
                  <a:srgbClr val="304053"/>
                </a:solidFill>
                <a:cs typeface="Tahoma"/>
              </a:rPr>
              <a:t>112’yi gereksiz yere meşgul etmen yardıma ihtiyacı olan başka bir insana yardım ulaşmasını engelleyebilir.</a:t>
            </a:r>
          </a:p>
        </p:txBody>
      </p:sp>
      <p:sp>
        <p:nvSpPr>
          <p:cNvPr id="25" name="object 9"/>
          <p:cNvSpPr/>
          <p:nvPr/>
        </p:nvSpPr>
        <p:spPr>
          <a:xfrm>
            <a:off x="2598244" y="648985"/>
            <a:ext cx="26100" cy="1057050"/>
          </a:xfrm>
          <a:custGeom>
            <a:avLst/>
            <a:gdLst/>
            <a:ahLst/>
            <a:cxnLst/>
            <a:rect l="l" t="t" r="r" b="b"/>
            <a:pathLst>
              <a:path h="974725">
                <a:moveTo>
                  <a:pt x="0" y="0"/>
                </a:moveTo>
                <a:lnTo>
                  <a:pt x="0" y="974153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sz="1802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2" name="object 3"/>
          <p:cNvSpPr/>
          <p:nvPr/>
        </p:nvSpPr>
        <p:spPr>
          <a:xfrm>
            <a:off x="0" y="96625"/>
            <a:ext cx="4419600" cy="153768"/>
          </a:xfrm>
          <a:custGeom>
            <a:avLst/>
            <a:gdLst/>
            <a:ahLst/>
            <a:cxnLst/>
            <a:rect l="l" t="t" r="r" b="b"/>
            <a:pathLst>
              <a:path w="2084704" h="153670">
                <a:moveTo>
                  <a:pt x="2084285" y="0"/>
                </a:moveTo>
                <a:lnTo>
                  <a:pt x="0" y="0"/>
                </a:lnTo>
                <a:lnTo>
                  <a:pt x="0" y="153047"/>
                </a:lnTo>
                <a:lnTo>
                  <a:pt x="2084285" y="153047"/>
                </a:lnTo>
                <a:lnTo>
                  <a:pt x="2084285" y="0"/>
                </a:lnTo>
                <a:close/>
              </a:path>
            </a:pathLst>
          </a:custGeom>
          <a:solidFill>
            <a:srgbClr val="A92041"/>
          </a:solid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23" name="object 2"/>
          <p:cNvSpPr txBox="1"/>
          <p:nvPr/>
        </p:nvSpPr>
        <p:spPr>
          <a:xfrm>
            <a:off x="252573" y="92214"/>
            <a:ext cx="3540248" cy="135943"/>
          </a:xfrm>
          <a:prstGeom prst="rect">
            <a:avLst/>
          </a:prstGeom>
        </p:spPr>
        <p:txBody>
          <a:bodyPr vert="horz" wrap="square" lIns="0" tIns="12708" rIns="0" bIns="0" rtlCol="0">
            <a:spAutoFit/>
          </a:bodyPr>
          <a:lstStyle/>
          <a:p>
            <a:pPr marL="12706">
              <a:spcBef>
                <a:spcPts val="100"/>
              </a:spcBef>
            </a:pPr>
            <a:r>
              <a:rPr lang="tr-TR" sz="800" b="1" dirty="0">
                <a:solidFill>
                  <a:schemeClr val="bg1"/>
                </a:solidFill>
                <a:latin typeface="Tahoma"/>
                <a:cs typeface="Tahoma"/>
              </a:rPr>
              <a:t>   </a:t>
            </a:r>
            <a:r>
              <a:rPr sz="800" b="1" dirty="0">
                <a:solidFill>
                  <a:schemeClr val="bg1"/>
                </a:solidFill>
                <a:latin typeface="Tahoma"/>
                <a:cs typeface="Tahoma"/>
              </a:rPr>
              <a:t>112</a:t>
            </a:r>
            <a:r>
              <a:rPr lang="tr-TR" sz="800" b="1" dirty="0">
                <a:solidFill>
                  <a:schemeClr val="bg1"/>
                </a:solidFill>
                <a:latin typeface="Tahoma"/>
                <a:cs typeface="Tahoma"/>
              </a:rPr>
              <a:t> ACİL ÇAĞRI MERKEZİ</a:t>
            </a:r>
            <a:r>
              <a:rPr sz="800" b="1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endParaRPr sz="8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6" name="object 11"/>
          <p:cNvSpPr>
            <a:spLocks noChangeAspect="1"/>
          </p:cNvSpPr>
          <p:nvPr/>
        </p:nvSpPr>
        <p:spPr>
          <a:xfrm>
            <a:off x="4105404" y="69969"/>
            <a:ext cx="244834" cy="21763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96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49420" y="2036519"/>
            <a:ext cx="4323301" cy="261153"/>
          </a:xfrm>
          <a:custGeom>
            <a:avLst/>
            <a:gdLst/>
            <a:ahLst/>
            <a:cxnLst/>
            <a:rect l="l" t="t" r="r" b="b"/>
            <a:pathLst>
              <a:path w="4320540" h="260985">
                <a:moveTo>
                  <a:pt x="4320006" y="0"/>
                </a:moveTo>
                <a:lnTo>
                  <a:pt x="0" y="0"/>
                </a:lnTo>
                <a:lnTo>
                  <a:pt x="0" y="260629"/>
                </a:lnTo>
                <a:lnTo>
                  <a:pt x="4320006" y="260629"/>
                </a:lnTo>
                <a:lnTo>
                  <a:pt x="4320006" y="0"/>
                </a:lnTo>
                <a:close/>
              </a:path>
            </a:pathLst>
          </a:custGeom>
          <a:solidFill>
            <a:srgbClr val="A92041"/>
          </a:solid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8" name="object 8"/>
          <p:cNvSpPr txBox="1"/>
          <p:nvPr/>
        </p:nvSpPr>
        <p:spPr>
          <a:xfrm>
            <a:off x="112202" y="2043971"/>
            <a:ext cx="4195197" cy="222826"/>
          </a:xfrm>
          <a:prstGeom prst="rect">
            <a:avLst/>
          </a:prstGeom>
        </p:spPr>
        <p:txBody>
          <a:bodyPr vert="horz" wrap="square" lIns="0" tIns="14613" rIns="0" bIns="0" rtlCol="0">
            <a:spAutoFit/>
          </a:bodyPr>
          <a:lstStyle/>
          <a:p>
            <a:pPr marL="12706" algn="ctr">
              <a:spcBef>
                <a:spcPts val="113"/>
              </a:spcBef>
            </a:pPr>
            <a:r>
              <a:rPr lang="tr-TR" sz="1352" b="1" dirty="0">
                <a:solidFill>
                  <a:srgbClr val="FFFFFF"/>
                </a:solidFill>
                <a:latin typeface="Tahoma"/>
                <a:cs typeface="Tahoma"/>
              </a:rPr>
              <a:t>GERKESİZ ARAMA</a:t>
            </a:r>
            <a:endParaRPr sz="1352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39767" y="609030"/>
            <a:ext cx="428900" cy="503995"/>
          </a:xfrm>
          <a:prstGeom prst="rect">
            <a:avLst/>
          </a:prstGeom>
        </p:spPr>
        <p:txBody>
          <a:bodyPr vert="horz" wrap="square" lIns="0" tIns="16521" rIns="0" bIns="0" rtlCol="0">
            <a:spAutoFit/>
          </a:bodyPr>
          <a:lstStyle/>
          <a:p>
            <a:pPr marL="12706">
              <a:lnSpc>
                <a:spcPts val="2498"/>
              </a:lnSpc>
              <a:spcBef>
                <a:spcPts val="130"/>
              </a:spcBef>
            </a:pPr>
            <a:r>
              <a:rPr sz="2302" b="1" spc="-33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302" b="1" spc="-316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302" b="1" spc="-26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302">
              <a:latin typeface="Arial"/>
              <a:cs typeface="Arial"/>
            </a:endParaRPr>
          </a:p>
          <a:p>
            <a:pPr marL="45745">
              <a:lnSpc>
                <a:spcPts val="1295"/>
              </a:lnSpc>
            </a:pPr>
            <a:r>
              <a:rPr sz="1300" b="1" spc="-60" dirty="0">
                <a:solidFill>
                  <a:srgbClr val="FFFFFF"/>
                </a:solidFill>
                <a:latin typeface="Arial"/>
                <a:cs typeface="Arial"/>
              </a:rPr>
              <a:t>ARA</a:t>
            </a:r>
            <a:endParaRPr sz="1300">
              <a:latin typeface="Arial"/>
              <a:cs typeface="Arial"/>
            </a:endParaRPr>
          </a:p>
        </p:txBody>
      </p:sp>
      <p:sp>
        <p:nvSpPr>
          <p:cNvPr id="24" name="23 Metin kutusu"/>
          <p:cNvSpPr txBox="1"/>
          <p:nvPr/>
        </p:nvSpPr>
        <p:spPr>
          <a:xfrm>
            <a:off x="2455475" y="696336"/>
            <a:ext cx="1851924" cy="1029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15" b="1" dirty="0">
                <a:solidFill>
                  <a:srgbClr val="304053"/>
                </a:solidFill>
              </a:rPr>
              <a:t>112 Acil Çağrı Merkezlerine asılsız ihbarda bulunan ve gereksiz meşgul eden kişiler hakkında idari para cezası uygulanmaktadır</a:t>
            </a:r>
          </a:p>
        </p:txBody>
      </p:sp>
      <p:sp>
        <p:nvSpPr>
          <p:cNvPr id="25" name="object 9"/>
          <p:cNvSpPr/>
          <p:nvPr/>
        </p:nvSpPr>
        <p:spPr>
          <a:xfrm>
            <a:off x="2365178" y="674882"/>
            <a:ext cx="26100" cy="1057050"/>
          </a:xfrm>
          <a:custGeom>
            <a:avLst/>
            <a:gdLst/>
            <a:ahLst/>
            <a:cxnLst/>
            <a:rect l="l" t="t" r="r" b="b"/>
            <a:pathLst>
              <a:path h="974725">
                <a:moveTo>
                  <a:pt x="0" y="0"/>
                </a:moveTo>
                <a:lnTo>
                  <a:pt x="0" y="974153"/>
                </a:lnTo>
              </a:path>
            </a:pathLst>
          </a:cu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square" lIns="0" tIns="0" rIns="0" bIns="0" rtlCol="0"/>
          <a:lstStyle/>
          <a:p>
            <a:endParaRPr sz="1802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2" name="21 Resim" descr="GEBELİKTE KANAMA NEDEN OL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61" y="364127"/>
            <a:ext cx="1657353" cy="1657353"/>
          </a:xfrm>
          <a:prstGeom prst="rect">
            <a:avLst/>
          </a:prstGeom>
        </p:spPr>
      </p:pic>
      <p:sp>
        <p:nvSpPr>
          <p:cNvPr id="13" name="object 3"/>
          <p:cNvSpPr/>
          <p:nvPr/>
        </p:nvSpPr>
        <p:spPr>
          <a:xfrm>
            <a:off x="0" y="96625"/>
            <a:ext cx="4419600" cy="153768"/>
          </a:xfrm>
          <a:custGeom>
            <a:avLst/>
            <a:gdLst/>
            <a:ahLst/>
            <a:cxnLst/>
            <a:rect l="l" t="t" r="r" b="b"/>
            <a:pathLst>
              <a:path w="2084704" h="153670">
                <a:moveTo>
                  <a:pt x="2084285" y="0"/>
                </a:moveTo>
                <a:lnTo>
                  <a:pt x="0" y="0"/>
                </a:lnTo>
                <a:lnTo>
                  <a:pt x="0" y="153047"/>
                </a:lnTo>
                <a:lnTo>
                  <a:pt x="2084285" y="153047"/>
                </a:lnTo>
                <a:lnTo>
                  <a:pt x="2084285" y="0"/>
                </a:lnTo>
                <a:close/>
              </a:path>
            </a:pathLst>
          </a:custGeom>
          <a:solidFill>
            <a:srgbClr val="A92041"/>
          </a:solidFill>
        </p:spPr>
        <p:txBody>
          <a:bodyPr wrap="square" lIns="0" tIns="0" rIns="0" bIns="0" rtlCol="0"/>
          <a:lstStyle/>
          <a:p>
            <a:endParaRPr sz="1802"/>
          </a:p>
        </p:txBody>
      </p:sp>
      <p:sp>
        <p:nvSpPr>
          <p:cNvPr id="14" name="object 2"/>
          <p:cNvSpPr txBox="1"/>
          <p:nvPr/>
        </p:nvSpPr>
        <p:spPr>
          <a:xfrm>
            <a:off x="252573" y="92214"/>
            <a:ext cx="3540248" cy="135943"/>
          </a:xfrm>
          <a:prstGeom prst="rect">
            <a:avLst/>
          </a:prstGeom>
        </p:spPr>
        <p:txBody>
          <a:bodyPr vert="horz" wrap="square" lIns="0" tIns="12708" rIns="0" bIns="0" rtlCol="0">
            <a:spAutoFit/>
          </a:bodyPr>
          <a:lstStyle/>
          <a:p>
            <a:pPr marL="12706">
              <a:spcBef>
                <a:spcPts val="100"/>
              </a:spcBef>
            </a:pPr>
            <a:r>
              <a:rPr lang="tr-TR" sz="800" b="1" dirty="0">
                <a:solidFill>
                  <a:schemeClr val="bg1"/>
                </a:solidFill>
                <a:latin typeface="Tahoma"/>
                <a:cs typeface="Tahoma"/>
              </a:rPr>
              <a:t>   </a:t>
            </a:r>
            <a:r>
              <a:rPr sz="800" b="1" dirty="0">
                <a:solidFill>
                  <a:schemeClr val="bg1"/>
                </a:solidFill>
                <a:latin typeface="Tahoma"/>
                <a:cs typeface="Tahoma"/>
              </a:rPr>
              <a:t>112</a:t>
            </a:r>
            <a:r>
              <a:rPr lang="tr-TR" sz="800" b="1" dirty="0">
                <a:solidFill>
                  <a:schemeClr val="bg1"/>
                </a:solidFill>
                <a:latin typeface="Tahoma"/>
                <a:cs typeface="Tahoma"/>
              </a:rPr>
              <a:t> ACİL ÇAĞRI MERKEZİ</a:t>
            </a:r>
            <a:r>
              <a:rPr sz="800" b="1" dirty="0">
                <a:solidFill>
                  <a:schemeClr val="bg1"/>
                </a:solidFill>
                <a:latin typeface="Tahoma"/>
                <a:cs typeface="Tahoma"/>
              </a:rPr>
              <a:t> </a:t>
            </a:r>
            <a:endParaRPr sz="8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5" name="object 11"/>
          <p:cNvSpPr>
            <a:spLocks noChangeAspect="1"/>
          </p:cNvSpPr>
          <p:nvPr/>
        </p:nvSpPr>
        <p:spPr>
          <a:xfrm>
            <a:off x="4105404" y="69969"/>
            <a:ext cx="244834" cy="217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01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39" y="11"/>
            <a:ext cx="4320540" cy="2484120"/>
          </a:xfrm>
          <a:custGeom>
            <a:avLst/>
            <a:gdLst/>
            <a:ahLst/>
            <a:cxnLst/>
            <a:rect l="l" t="t" r="r" b="b"/>
            <a:pathLst>
              <a:path w="4320540" h="2484120">
                <a:moveTo>
                  <a:pt x="4320032" y="0"/>
                </a:moveTo>
                <a:lnTo>
                  <a:pt x="0" y="0"/>
                </a:lnTo>
                <a:lnTo>
                  <a:pt x="0" y="2483993"/>
                </a:lnTo>
                <a:lnTo>
                  <a:pt x="4320032" y="2483993"/>
                </a:lnTo>
                <a:lnTo>
                  <a:pt x="4320032" y="0"/>
                </a:lnTo>
                <a:close/>
              </a:path>
            </a:pathLst>
          </a:custGeom>
          <a:solidFill>
            <a:srgbClr val="A91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61616" y="0"/>
            <a:ext cx="2112645" cy="2484120"/>
            <a:chOff x="2261616" y="0"/>
            <a:chExt cx="2112645" cy="2484120"/>
          </a:xfrm>
        </p:grpSpPr>
        <p:sp>
          <p:nvSpPr>
            <p:cNvPr id="4" name="object 4"/>
            <p:cNvSpPr/>
            <p:nvPr/>
          </p:nvSpPr>
          <p:spPr>
            <a:xfrm>
              <a:off x="2261616" y="114300"/>
              <a:ext cx="2112010" cy="2276475"/>
            </a:xfrm>
            <a:custGeom>
              <a:avLst/>
              <a:gdLst/>
              <a:ahLst/>
              <a:cxnLst/>
              <a:rect l="l" t="t" r="r" b="b"/>
              <a:pathLst>
                <a:path w="2112010" h="2276475">
                  <a:moveTo>
                    <a:pt x="2111883" y="0"/>
                  </a:moveTo>
                  <a:lnTo>
                    <a:pt x="132460" y="767207"/>
                  </a:lnTo>
                  <a:lnTo>
                    <a:pt x="0" y="813181"/>
                  </a:lnTo>
                  <a:lnTo>
                    <a:pt x="0" y="1456563"/>
                  </a:lnTo>
                  <a:lnTo>
                    <a:pt x="2109978" y="2276246"/>
                  </a:lnTo>
                  <a:lnTo>
                    <a:pt x="2109978" y="1533829"/>
                  </a:lnTo>
                  <a:lnTo>
                    <a:pt x="1116837" y="1136218"/>
                  </a:lnTo>
                  <a:lnTo>
                    <a:pt x="2111883" y="733679"/>
                  </a:lnTo>
                  <a:lnTo>
                    <a:pt x="2111883" y="0"/>
                  </a:lnTo>
                  <a:close/>
                </a:path>
              </a:pathLst>
            </a:custGeom>
            <a:solidFill>
              <a:srgbClr val="971D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02052" y="1813560"/>
              <a:ext cx="1671955" cy="670560"/>
            </a:xfrm>
            <a:custGeom>
              <a:avLst/>
              <a:gdLst/>
              <a:ahLst/>
              <a:cxnLst/>
              <a:rect l="l" t="t" r="r" b="b"/>
              <a:pathLst>
                <a:path w="1671954" h="670560">
                  <a:moveTo>
                    <a:pt x="1671827" y="0"/>
                  </a:moveTo>
                  <a:lnTo>
                    <a:pt x="0" y="670114"/>
                  </a:lnTo>
                  <a:lnTo>
                    <a:pt x="1063117" y="670114"/>
                  </a:lnTo>
                  <a:lnTo>
                    <a:pt x="1671827" y="434543"/>
                  </a:lnTo>
                  <a:lnTo>
                    <a:pt x="1671827" y="0"/>
                  </a:lnTo>
                  <a:close/>
                </a:path>
              </a:pathLst>
            </a:custGeom>
            <a:solidFill>
              <a:srgbClr val="D4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75660" y="2029968"/>
              <a:ext cx="998219" cy="219075"/>
            </a:xfrm>
            <a:custGeom>
              <a:avLst/>
              <a:gdLst/>
              <a:ahLst/>
              <a:cxnLst/>
              <a:rect l="l" t="t" r="r" b="b"/>
              <a:pathLst>
                <a:path w="998220" h="219075">
                  <a:moveTo>
                    <a:pt x="457200" y="0"/>
                  </a:moveTo>
                  <a:lnTo>
                    <a:pt x="0" y="184467"/>
                  </a:lnTo>
                  <a:lnTo>
                    <a:pt x="997838" y="218833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A821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97252" y="263652"/>
              <a:ext cx="1976755" cy="1984375"/>
            </a:xfrm>
            <a:custGeom>
              <a:avLst/>
              <a:gdLst/>
              <a:ahLst/>
              <a:cxnLst/>
              <a:rect l="l" t="t" r="r" b="b"/>
              <a:pathLst>
                <a:path w="1976754" h="1984375">
                  <a:moveTo>
                    <a:pt x="1976501" y="0"/>
                  </a:moveTo>
                  <a:lnTo>
                    <a:pt x="0" y="792733"/>
                  </a:lnTo>
                  <a:lnTo>
                    <a:pt x="0" y="1200619"/>
                  </a:lnTo>
                  <a:lnTo>
                    <a:pt x="1235202" y="1685391"/>
                  </a:lnTo>
                  <a:lnTo>
                    <a:pt x="1976501" y="1984019"/>
                  </a:lnTo>
                  <a:lnTo>
                    <a:pt x="1976501" y="1548244"/>
                  </a:lnTo>
                  <a:lnTo>
                    <a:pt x="1083183" y="1212494"/>
                  </a:lnTo>
                  <a:lnTo>
                    <a:pt x="525653" y="996454"/>
                  </a:lnTo>
                  <a:lnTo>
                    <a:pt x="1976501" y="434466"/>
                  </a:lnTo>
                  <a:lnTo>
                    <a:pt x="1976501" y="0"/>
                  </a:lnTo>
                  <a:close/>
                </a:path>
              </a:pathLst>
            </a:custGeom>
            <a:solidFill>
              <a:srgbClr val="D4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97252" y="481584"/>
              <a:ext cx="1976755" cy="779145"/>
            </a:xfrm>
            <a:custGeom>
              <a:avLst/>
              <a:gdLst/>
              <a:ahLst/>
              <a:cxnLst/>
              <a:rect l="l" t="t" r="r" b="b"/>
              <a:pathLst>
                <a:path w="1976754" h="779144">
                  <a:moveTo>
                    <a:pt x="995299" y="596773"/>
                  </a:moveTo>
                  <a:lnTo>
                    <a:pt x="0" y="575056"/>
                  </a:lnTo>
                  <a:lnTo>
                    <a:pt x="525653" y="778700"/>
                  </a:lnTo>
                  <a:lnTo>
                    <a:pt x="995299" y="596773"/>
                  </a:lnTo>
                  <a:close/>
                </a:path>
                <a:path w="1976754" h="779144">
                  <a:moveTo>
                    <a:pt x="1976501" y="217043"/>
                  </a:moveTo>
                  <a:lnTo>
                    <a:pt x="1434465" y="0"/>
                  </a:lnTo>
                  <a:lnTo>
                    <a:pt x="978535" y="182753"/>
                  </a:lnTo>
                  <a:lnTo>
                    <a:pt x="1976501" y="217043"/>
                  </a:lnTo>
                  <a:close/>
                </a:path>
              </a:pathLst>
            </a:custGeom>
            <a:solidFill>
              <a:srgbClr val="A821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12136" y="0"/>
              <a:ext cx="1761489" cy="699135"/>
            </a:xfrm>
            <a:custGeom>
              <a:avLst/>
              <a:gdLst/>
              <a:ahLst/>
              <a:cxnLst/>
              <a:rect l="l" t="t" r="r" b="b"/>
              <a:pathLst>
                <a:path w="1761489" h="699135">
                  <a:moveTo>
                    <a:pt x="1061339" y="0"/>
                  </a:moveTo>
                  <a:lnTo>
                    <a:pt x="0" y="0"/>
                  </a:lnTo>
                  <a:lnTo>
                    <a:pt x="1019683" y="400431"/>
                  </a:lnTo>
                  <a:lnTo>
                    <a:pt x="1761236" y="699135"/>
                  </a:lnTo>
                  <a:lnTo>
                    <a:pt x="1761236" y="263144"/>
                  </a:lnTo>
                  <a:lnTo>
                    <a:pt x="1061339" y="0"/>
                  </a:lnTo>
                  <a:close/>
                </a:path>
              </a:pathLst>
            </a:custGeom>
            <a:solidFill>
              <a:srgbClr val="D4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028700" y="774191"/>
            <a:ext cx="774065" cy="774065"/>
          </a:xfrm>
          <a:custGeom>
            <a:avLst/>
            <a:gdLst/>
            <a:ahLst/>
            <a:cxnLst/>
            <a:rect l="l" t="t" r="r" b="b"/>
            <a:pathLst>
              <a:path w="774064" h="774065">
                <a:moveTo>
                  <a:pt x="299466" y="704278"/>
                </a:moveTo>
                <a:lnTo>
                  <a:pt x="294386" y="704278"/>
                </a:lnTo>
                <a:lnTo>
                  <a:pt x="289941" y="714121"/>
                </a:lnTo>
                <a:lnTo>
                  <a:pt x="294767" y="714121"/>
                </a:lnTo>
                <a:lnTo>
                  <a:pt x="299466" y="704278"/>
                </a:lnTo>
                <a:close/>
              </a:path>
              <a:path w="774064" h="774065">
                <a:moveTo>
                  <a:pt x="312547" y="668096"/>
                </a:moveTo>
                <a:lnTo>
                  <a:pt x="311785" y="663765"/>
                </a:lnTo>
                <a:lnTo>
                  <a:pt x="309880" y="660336"/>
                </a:lnTo>
                <a:lnTo>
                  <a:pt x="304292" y="655256"/>
                </a:lnTo>
                <a:lnTo>
                  <a:pt x="300736" y="653986"/>
                </a:lnTo>
                <a:lnTo>
                  <a:pt x="291084" y="653986"/>
                </a:lnTo>
                <a:lnTo>
                  <a:pt x="286639" y="656170"/>
                </a:lnTo>
                <a:lnTo>
                  <a:pt x="279654" y="664883"/>
                </a:lnTo>
                <a:lnTo>
                  <a:pt x="277876" y="670560"/>
                </a:lnTo>
                <a:lnTo>
                  <a:pt x="277876" y="684580"/>
                </a:lnTo>
                <a:lnTo>
                  <a:pt x="279654" y="690270"/>
                </a:lnTo>
                <a:lnTo>
                  <a:pt x="286639" y="698969"/>
                </a:lnTo>
                <a:lnTo>
                  <a:pt x="291084" y="701141"/>
                </a:lnTo>
                <a:lnTo>
                  <a:pt x="300736" y="701141"/>
                </a:lnTo>
                <a:lnTo>
                  <a:pt x="304292" y="699871"/>
                </a:lnTo>
                <a:lnTo>
                  <a:pt x="309880" y="694804"/>
                </a:lnTo>
                <a:lnTo>
                  <a:pt x="311785" y="691349"/>
                </a:lnTo>
                <a:lnTo>
                  <a:pt x="312547" y="686968"/>
                </a:lnTo>
                <a:lnTo>
                  <a:pt x="307340" y="686968"/>
                </a:lnTo>
                <a:lnTo>
                  <a:pt x="305435" y="692886"/>
                </a:lnTo>
                <a:lnTo>
                  <a:pt x="301879" y="695845"/>
                </a:lnTo>
                <a:lnTo>
                  <a:pt x="292481" y="695845"/>
                </a:lnTo>
                <a:lnTo>
                  <a:pt x="289306" y="694156"/>
                </a:lnTo>
                <a:lnTo>
                  <a:pt x="284353" y="687387"/>
                </a:lnTo>
                <a:lnTo>
                  <a:pt x="283210" y="682993"/>
                </a:lnTo>
                <a:lnTo>
                  <a:pt x="283210" y="672096"/>
                </a:lnTo>
                <a:lnTo>
                  <a:pt x="284353" y="667689"/>
                </a:lnTo>
                <a:lnTo>
                  <a:pt x="289306" y="660971"/>
                </a:lnTo>
                <a:lnTo>
                  <a:pt x="292481" y="659282"/>
                </a:lnTo>
                <a:lnTo>
                  <a:pt x="301752" y="659282"/>
                </a:lnTo>
                <a:lnTo>
                  <a:pt x="305435" y="662216"/>
                </a:lnTo>
                <a:lnTo>
                  <a:pt x="307340" y="668096"/>
                </a:lnTo>
                <a:lnTo>
                  <a:pt x="312547" y="668096"/>
                </a:lnTo>
                <a:close/>
              </a:path>
              <a:path w="774064" h="774065">
                <a:moveTo>
                  <a:pt x="337566" y="630897"/>
                </a:moveTo>
                <a:lnTo>
                  <a:pt x="330708" y="610895"/>
                </a:lnTo>
                <a:lnTo>
                  <a:pt x="322961" y="588721"/>
                </a:lnTo>
                <a:lnTo>
                  <a:pt x="301879" y="527710"/>
                </a:lnTo>
                <a:lnTo>
                  <a:pt x="298704" y="527710"/>
                </a:lnTo>
                <a:lnTo>
                  <a:pt x="298704" y="588721"/>
                </a:lnTo>
                <a:lnTo>
                  <a:pt x="279527" y="588721"/>
                </a:lnTo>
                <a:lnTo>
                  <a:pt x="289179" y="559638"/>
                </a:lnTo>
                <a:lnTo>
                  <a:pt x="298704" y="588721"/>
                </a:lnTo>
                <a:lnTo>
                  <a:pt x="298704" y="527710"/>
                </a:lnTo>
                <a:lnTo>
                  <a:pt x="276987" y="527710"/>
                </a:lnTo>
                <a:lnTo>
                  <a:pt x="241300" y="630897"/>
                </a:lnTo>
                <a:lnTo>
                  <a:pt x="265557" y="630897"/>
                </a:lnTo>
                <a:lnTo>
                  <a:pt x="272161" y="610895"/>
                </a:lnTo>
                <a:lnTo>
                  <a:pt x="306070" y="610895"/>
                </a:lnTo>
                <a:lnTo>
                  <a:pt x="312801" y="630897"/>
                </a:lnTo>
                <a:lnTo>
                  <a:pt x="337566" y="630897"/>
                </a:lnTo>
                <a:close/>
              </a:path>
              <a:path w="774064" h="774065">
                <a:moveTo>
                  <a:pt x="366649" y="700468"/>
                </a:moveTo>
                <a:lnTo>
                  <a:pt x="361696" y="686663"/>
                </a:lnTo>
                <a:lnTo>
                  <a:pt x="359918" y="681520"/>
                </a:lnTo>
                <a:lnTo>
                  <a:pt x="354584" y="666496"/>
                </a:lnTo>
                <a:lnTo>
                  <a:pt x="354584" y="681520"/>
                </a:lnTo>
                <a:lnTo>
                  <a:pt x="341122" y="681520"/>
                </a:lnTo>
                <a:lnTo>
                  <a:pt x="347853" y="661962"/>
                </a:lnTo>
                <a:lnTo>
                  <a:pt x="354584" y="681520"/>
                </a:lnTo>
                <a:lnTo>
                  <a:pt x="354584" y="666496"/>
                </a:lnTo>
                <a:lnTo>
                  <a:pt x="353060" y="661962"/>
                </a:lnTo>
                <a:lnTo>
                  <a:pt x="350393" y="654659"/>
                </a:lnTo>
                <a:lnTo>
                  <a:pt x="345440" y="654659"/>
                </a:lnTo>
                <a:lnTo>
                  <a:pt x="329184" y="700468"/>
                </a:lnTo>
                <a:lnTo>
                  <a:pt x="334645" y="700468"/>
                </a:lnTo>
                <a:lnTo>
                  <a:pt x="339344" y="686663"/>
                </a:lnTo>
                <a:lnTo>
                  <a:pt x="356489" y="686663"/>
                </a:lnTo>
                <a:lnTo>
                  <a:pt x="361188" y="700468"/>
                </a:lnTo>
                <a:lnTo>
                  <a:pt x="366649" y="700468"/>
                </a:lnTo>
                <a:close/>
              </a:path>
              <a:path w="774064" h="774065">
                <a:moveTo>
                  <a:pt x="407098" y="647230"/>
                </a:moveTo>
                <a:lnTo>
                  <a:pt x="394335" y="647230"/>
                </a:lnTo>
                <a:lnTo>
                  <a:pt x="394335" y="651002"/>
                </a:lnTo>
                <a:lnTo>
                  <a:pt x="407098" y="651002"/>
                </a:lnTo>
                <a:lnTo>
                  <a:pt x="407098" y="647230"/>
                </a:lnTo>
                <a:close/>
              </a:path>
              <a:path w="774064" h="774065">
                <a:moveTo>
                  <a:pt x="418973" y="677875"/>
                </a:moveTo>
                <a:lnTo>
                  <a:pt x="403987" y="677875"/>
                </a:lnTo>
                <a:lnTo>
                  <a:pt x="403987" y="682942"/>
                </a:lnTo>
                <a:lnTo>
                  <a:pt x="413893" y="682942"/>
                </a:lnTo>
                <a:lnTo>
                  <a:pt x="413512" y="686968"/>
                </a:lnTo>
                <a:lnTo>
                  <a:pt x="412369" y="690143"/>
                </a:lnTo>
                <a:lnTo>
                  <a:pt x="408178" y="694766"/>
                </a:lnTo>
                <a:lnTo>
                  <a:pt x="405384" y="695921"/>
                </a:lnTo>
                <a:lnTo>
                  <a:pt x="397637" y="695921"/>
                </a:lnTo>
                <a:lnTo>
                  <a:pt x="394335" y="694232"/>
                </a:lnTo>
                <a:lnTo>
                  <a:pt x="389382" y="687463"/>
                </a:lnTo>
                <a:lnTo>
                  <a:pt x="388112" y="683044"/>
                </a:lnTo>
                <a:lnTo>
                  <a:pt x="388112" y="672096"/>
                </a:lnTo>
                <a:lnTo>
                  <a:pt x="389382" y="667689"/>
                </a:lnTo>
                <a:lnTo>
                  <a:pt x="394335" y="660971"/>
                </a:lnTo>
                <a:lnTo>
                  <a:pt x="397637" y="659282"/>
                </a:lnTo>
                <a:lnTo>
                  <a:pt x="407035" y="659282"/>
                </a:lnTo>
                <a:lnTo>
                  <a:pt x="410718" y="662216"/>
                </a:lnTo>
                <a:lnTo>
                  <a:pt x="412623" y="668096"/>
                </a:lnTo>
                <a:lnTo>
                  <a:pt x="417957" y="668096"/>
                </a:lnTo>
                <a:lnTo>
                  <a:pt x="417195" y="663765"/>
                </a:lnTo>
                <a:lnTo>
                  <a:pt x="415290" y="660336"/>
                </a:lnTo>
                <a:lnTo>
                  <a:pt x="409575" y="655256"/>
                </a:lnTo>
                <a:lnTo>
                  <a:pt x="406019" y="653986"/>
                </a:lnTo>
                <a:lnTo>
                  <a:pt x="396240" y="653986"/>
                </a:lnTo>
                <a:lnTo>
                  <a:pt x="391795" y="656170"/>
                </a:lnTo>
                <a:lnTo>
                  <a:pt x="384556" y="664883"/>
                </a:lnTo>
                <a:lnTo>
                  <a:pt x="382778" y="670560"/>
                </a:lnTo>
                <a:lnTo>
                  <a:pt x="382778" y="684631"/>
                </a:lnTo>
                <a:lnTo>
                  <a:pt x="384556" y="690333"/>
                </a:lnTo>
                <a:lnTo>
                  <a:pt x="391795" y="698969"/>
                </a:lnTo>
                <a:lnTo>
                  <a:pt x="396240" y="701141"/>
                </a:lnTo>
                <a:lnTo>
                  <a:pt x="406908" y="701141"/>
                </a:lnTo>
                <a:lnTo>
                  <a:pt x="410972" y="699300"/>
                </a:lnTo>
                <a:lnTo>
                  <a:pt x="417322" y="691946"/>
                </a:lnTo>
                <a:lnTo>
                  <a:pt x="418973" y="687070"/>
                </a:lnTo>
                <a:lnTo>
                  <a:pt x="418973" y="677875"/>
                </a:lnTo>
                <a:close/>
              </a:path>
              <a:path w="774064" h="774065">
                <a:moveTo>
                  <a:pt x="418973" y="562317"/>
                </a:moveTo>
                <a:lnTo>
                  <a:pt x="393827" y="528510"/>
                </a:lnTo>
                <a:lnTo>
                  <a:pt x="378587" y="526021"/>
                </a:lnTo>
                <a:lnTo>
                  <a:pt x="369189" y="526961"/>
                </a:lnTo>
                <a:lnTo>
                  <a:pt x="336804" y="558038"/>
                </a:lnTo>
                <a:lnTo>
                  <a:pt x="333756" y="579285"/>
                </a:lnTo>
                <a:lnTo>
                  <a:pt x="334518" y="590461"/>
                </a:lnTo>
                <a:lnTo>
                  <a:pt x="353060" y="624166"/>
                </a:lnTo>
                <a:lnTo>
                  <a:pt x="378587" y="632574"/>
                </a:lnTo>
                <a:lnTo>
                  <a:pt x="386588" y="631952"/>
                </a:lnTo>
                <a:lnTo>
                  <a:pt x="417195" y="603948"/>
                </a:lnTo>
                <a:lnTo>
                  <a:pt x="418973" y="596112"/>
                </a:lnTo>
                <a:lnTo>
                  <a:pt x="394589" y="596112"/>
                </a:lnTo>
                <a:lnTo>
                  <a:pt x="391922" y="604621"/>
                </a:lnTo>
                <a:lnTo>
                  <a:pt x="386588" y="608876"/>
                </a:lnTo>
                <a:lnTo>
                  <a:pt x="372364" y="608876"/>
                </a:lnTo>
                <a:lnTo>
                  <a:pt x="367411" y="606107"/>
                </a:lnTo>
                <a:lnTo>
                  <a:pt x="360172" y="595020"/>
                </a:lnTo>
                <a:lnTo>
                  <a:pt x="358394" y="587933"/>
                </a:lnTo>
                <a:lnTo>
                  <a:pt x="358394" y="570547"/>
                </a:lnTo>
                <a:lnTo>
                  <a:pt x="360172" y="563435"/>
                </a:lnTo>
                <a:lnTo>
                  <a:pt x="367411" y="552462"/>
                </a:lnTo>
                <a:lnTo>
                  <a:pt x="372364" y="549719"/>
                </a:lnTo>
                <a:lnTo>
                  <a:pt x="386461" y="549719"/>
                </a:lnTo>
                <a:lnTo>
                  <a:pt x="391795" y="553923"/>
                </a:lnTo>
                <a:lnTo>
                  <a:pt x="394589" y="562317"/>
                </a:lnTo>
                <a:lnTo>
                  <a:pt x="418973" y="562317"/>
                </a:lnTo>
                <a:close/>
              </a:path>
              <a:path w="774064" h="774065">
                <a:moveTo>
                  <a:pt x="453644" y="527710"/>
                </a:moveTo>
                <a:lnTo>
                  <a:pt x="429133" y="527710"/>
                </a:lnTo>
                <a:lnTo>
                  <a:pt x="429133" y="555117"/>
                </a:lnTo>
                <a:lnTo>
                  <a:pt x="442976" y="555117"/>
                </a:lnTo>
                <a:lnTo>
                  <a:pt x="442976" y="561835"/>
                </a:lnTo>
                <a:lnTo>
                  <a:pt x="429133" y="561835"/>
                </a:lnTo>
                <a:lnTo>
                  <a:pt x="429133" y="630897"/>
                </a:lnTo>
                <a:lnTo>
                  <a:pt x="453644" y="630897"/>
                </a:lnTo>
                <a:lnTo>
                  <a:pt x="453644" y="527710"/>
                </a:lnTo>
                <a:close/>
              </a:path>
              <a:path w="774064" h="774065">
                <a:moveTo>
                  <a:pt x="470535" y="700468"/>
                </a:moveTo>
                <a:lnTo>
                  <a:pt x="458470" y="681075"/>
                </a:lnTo>
                <a:lnTo>
                  <a:pt x="458343" y="680847"/>
                </a:lnTo>
                <a:lnTo>
                  <a:pt x="461645" y="680351"/>
                </a:lnTo>
                <a:lnTo>
                  <a:pt x="464312" y="679018"/>
                </a:lnTo>
                <a:lnTo>
                  <a:pt x="466725" y="676071"/>
                </a:lnTo>
                <a:lnTo>
                  <a:pt x="467995" y="674624"/>
                </a:lnTo>
                <a:lnTo>
                  <a:pt x="468884" y="671677"/>
                </a:lnTo>
                <a:lnTo>
                  <a:pt x="468757" y="663422"/>
                </a:lnTo>
                <a:lnTo>
                  <a:pt x="467614" y="660387"/>
                </a:lnTo>
                <a:lnTo>
                  <a:pt x="467106" y="659803"/>
                </a:lnTo>
                <a:lnTo>
                  <a:pt x="463550" y="656526"/>
                </a:lnTo>
                <a:lnTo>
                  <a:pt x="463550" y="665416"/>
                </a:lnTo>
                <a:lnTo>
                  <a:pt x="463550" y="670483"/>
                </a:lnTo>
                <a:lnTo>
                  <a:pt x="462915" y="672465"/>
                </a:lnTo>
                <a:lnTo>
                  <a:pt x="459994" y="675347"/>
                </a:lnTo>
                <a:lnTo>
                  <a:pt x="457835" y="676071"/>
                </a:lnTo>
                <a:lnTo>
                  <a:pt x="445262" y="676071"/>
                </a:lnTo>
                <a:lnTo>
                  <a:pt x="445262" y="659803"/>
                </a:lnTo>
                <a:lnTo>
                  <a:pt x="457835" y="659803"/>
                </a:lnTo>
                <a:lnTo>
                  <a:pt x="459994" y="660527"/>
                </a:lnTo>
                <a:lnTo>
                  <a:pt x="462915" y="663422"/>
                </a:lnTo>
                <a:lnTo>
                  <a:pt x="463550" y="665416"/>
                </a:lnTo>
                <a:lnTo>
                  <a:pt x="463550" y="656526"/>
                </a:lnTo>
                <a:lnTo>
                  <a:pt x="462788" y="655789"/>
                </a:lnTo>
                <a:lnTo>
                  <a:pt x="459486" y="654659"/>
                </a:lnTo>
                <a:lnTo>
                  <a:pt x="439928" y="654659"/>
                </a:lnTo>
                <a:lnTo>
                  <a:pt x="439928" y="700468"/>
                </a:lnTo>
                <a:lnTo>
                  <a:pt x="445262" y="700468"/>
                </a:lnTo>
                <a:lnTo>
                  <a:pt x="445262" y="681075"/>
                </a:lnTo>
                <a:lnTo>
                  <a:pt x="452628" y="681075"/>
                </a:lnTo>
                <a:lnTo>
                  <a:pt x="464439" y="700468"/>
                </a:lnTo>
                <a:lnTo>
                  <a:pt x="470535" y="700468"/>
                </a:lnTo>
                <a:close/>
              </a:path>
              <a:path w="774064" h="774065">
                <a:moveTo>
                  <a:pt x="496062" y="654685"/>
                </a:moveTo>
                <a:lnTo>
                  <a:pt x="490728" y="654685"/>
                </a:lnTo>
                <a:lnTo>
                  <a:pt x="490728" y="700468"/>
                </a:lnTo>
                <a:lnTo>
                  <a:pt x="496062" y="700468"/>
                </a:lnTo>
                <a:lnTo>
                  <a:pt x="496062" y="654685"/>
                </a:lnTo>
                <a:close/>
              </a:path>
              <a:path w="774064" h="774065">
                <a:moveTo>
                  <a:pt x="532511" y="607542"/>
                </a:moveTo>
                <a:lnTo>
                  <a:pt x="490728" y="607542"/>
                </a:lnTo>
                <a:lnTo>
                  <a:pt x="490728" y="527710"/>
                </a:lnTo>
                <a:lnTo>
                  <a:pt x="466217" y="527710"/>
                </a:lnTo>
                <a:lnTo>
                  <a:pt x="466217" y="630897"/>
                </a:lnTo>
                <a:lnTo>
                  <a:pt x="532511" y="630897"/>
                </a:lnTo>
                <a:lnTo>
                  <a:pt x="532511" y="607542"/>
                </a:lnTo>
                <a:close/>
              </a:path>
              <a:path w="774064" h="774065">
                <a:moveTo>
                  <a:pt x="773938" y="0"/>
                </a:moveTo>
                <a:lnTo>
                  <a:pt x="727583" y="0"/>
                </a:lnTo>
                <a:lnTo>
                  <a:pt x="727583" y="500316"/>
                </a:lnTo>
                <a:lnTo>
                  <a:pt x="727583" y="656310"/>
                </a:lnTo>
                <a:lnTo>
                  <a:pt x="721995" y="684047"/>
                </a:lnTo>
                <a:lnTo>
                  <a:pt x="706755" y="706691"/>
                </a:lnTo>
                <a:lnTo>
                  <a:pt x="684022" y="721956"/>
                </a:lnTo>
                <a:lnTo>
                  <a:pt x="656336" y="727544"/>
                </a:lnTo>
                <a:lnTo>
                  <a:pt x="117576" y="727544"/>
                </a:lnTo>
                <a:lnTo>
                  <a:pt x="89839" y="721956"/>
                </a:lnTo>
                <a:lnTo>
                  <a:pt x="67195" y="706691"/>
                </a:lnTo>
                <a:lnTo>
                  <a:pt x="51930" y="684047"/>
                </a:lnTo>
                <a:lnTo>
                  <a:pt x="46329" y="656310"/>
                </a:lnTo>
                <a:lnTo>
                  <a:pt x="46329" y="500316"/>
                </a:lnTo>
                <a:lnTo>
                  <a:pt x="727583" y="500316"/>
                </a:lnTo>
                <a:lnTo>
                  <a:pt x="727583" y="0"/>
                </a:lnTo>
                <a:lnTo>
                  <a:pt x="648335" y="0"/>
                </a:lnTo>
                <a:lnTo>
                  <a:pt x="648335" y="355473"/>
                </a:lnTo>
                <a:lnTo>
                  <a:pt x="648335" y="430530"/>
                </a:lnTo>
                <a:lnTo>
                  <a:pt x="432943" y="430530"/>
                </a:lnTo>
                <a:lnTo>
                  <a:pt x="432943" y="381762"/>
                </a:lnTo>
                <a:lnTo>
                  <a:pt x="442849" y="333375"/>
                </a:lnTo>
                <a:lnTo>
                  <a:pt x="467487" y="293624"/>
                </a:lnTo>
                <a:lnTo>
                  <a:pt x="499618" y="261112"/>
                </a:lnTo>
                <a:lnTo>
                  <a:pt x="531622" y="234696"/>
                </a:lnTo>
                <a:lnTo>
                  <a:pt x="556387" y="213106"/>
                </a:lnTo>
                <a:lnTo>
                  <a:pt x="559181" y="207899"/>
                </a:lnTo>
                <a:lnTo>
                  <a:pt x="566166" y="195072"/>
                </a:lnTo>
                <a:lnTo>
                  <a:pt x="563372" y="183896"/>
                </a:lnTo>
                <a:lnTo>
                  <a:pt x="555879" y="175641"/>
                </a:lnTo>
                <a:lnTo>
                  <a:pt x="545592" y="170561"/>
                </a:lnTo>
                <a:lnTo>
                  <a:pt x="534162" y="168783"/>
                </a:lnTo>
                <a:lnTo>
                  <a:pt x="519430" y="172720"/>
                </a:lnTo>
                <a:lnTo>
                  <a:pt x="507365" y="182626"/>
                </a:lnTo>
                <a:lnTo>
                  <a:pt x="498094" y="195326"/>
                </a:lnTo>
                <a:lnTo>
                  <a:pt x="491617" y="207899"/>
                </a:lnTo>
                <a:lnTo>
                  <a:pt x="424307" y="168275"/>
                </a:lnTo>
                <a:lnTo>
                  <a:pt x="467360" y="113030"/>
                </a:lnTo>
                <a:lnTo>
                  <a:pt x="503047" y="97155"/>
                </a:lnTo>
                <a:lnTo>
                  <a:pt x="533654" y="92837"/>
                </a:lnTo>
                <a:lnTo>
                  <a:pt x="577469" y="99568"/>
                </a:lnTo>
                <a:lnTo>
                  <a:pt x="612775" y="119380"/>
                </a:lnTo>
                <a:lnTo>
                  <a:pt x="636397" y="151511"/>
                </a:lnTo>
                <a:lnTo>
                  <a:pt x="645033" y="195072"/>
                </a:lnTo>
                <a:lnTo>
                  <a:pt x="633476" y="240157"/>
                </a:lnTo>
                <a:lnTo>
                  <a:pt x="605536" y="273812"/>
                </a:lnTo>
                <a:lnTo>
                  <a:pt x="571119" y="300863"/>
                </a:lnTo>
                <a:lnTo>
                  <a:pt x="540258" y="326517"/>
                </a:lnTo>
                <a:lnTo>
                  <a:pt x="522732" y="355473"/>
                </a:lnTo>
                <a:lnTo>
                  <a:pt x="648335" y="355473"/>
                </a:lnTo>
                <a:lnTo>
                  <a:pt x="648335" y="0"/>
                </a:lnTo>
                <a:lnTo>
                  <a:pt x="395478" y="0"/>
                </a:lnTo>
                <a:lnTo>
                  <a:pt x="395478" y="97155"/>
                </a:lnTo>
                <a:lnTo>
                  <a:pt x="395478" y="430530"/>
                </a:lnTo>
                <a:lnTo>
                  <a:pt x="319532" y="430530"/>
                </a:lnTo>
                <a:lnTo>
                  <a:pt x="319532" y="217805"/>
                </a:lnTo>
                <a:lnTo>
                  <a:pt x="319532" y="195453"/>
                </a:lnTo>
                <a:lnTo>
                  <a:pt x="313055" y="198628"/>
                </a:lnTo>
                <a:lnTo>
                  <a:pt x="275209" y="217805"/>
                </a:lnTo>
                <a:lnTo>
                  <a:pt x="275209" y="136271"/>
                </a:lnTo>
                <a:lnTo>
                  <a:pt x="339598" y="97155"/>
                </a:lnTo>
                <a:lnTo>
                  <a:pt x="395478" y="97155"/>
                </a:lnTo>
                <a:lnTo>
                  <a:pt x="395478" y="0"/>
                </a:lnTo>
                <a:lnTo>
                  <a:pt x="242697" y="0"/>
                </a:lnTo>
                <a:lnTo>
                  <a:pt x="242697" y="97155"/>
                </a:lnTo>
                <a:lnTo>
                  <a:pt x="242697" y="430530"/>
                </a:lnTo>
                <a:lnTo>
                  <a:pt x="166738" y="430530"/>
                </a:lnTo>
                <a:lnTo>
                  <a:pt x="166738" y="217805"/>
                </a:lnTo>
                <a:lnTo>
                  <a:pt x="166738" y="195453"/>
                </a:lnTo>
                <a:lnTo>
                  <a:pt x="160286" y="198628"/>
                </a:lnTo>
                <a:lnTo>
                  <a:pt x="122428" y="217805"/>
                </a:lnTo>
                <a:lnTo>
                  <a:pt x="122428" y="136271"/>
                </a:lnTo>
                <a:lnTo>
                  <a:pt x="186791" y="97155"/>
                </a:lnTo>
                <a:lnTo>
                  <a:pt x="242697" y="97155"/>
                </a:lnTo>
                <a:lnTo>
                  <a:pt x="242697" y="0"/>
                </a:lnTo>
                <a:lnTo>
                  <a:pt x="105168" y="0"/>
                </a:lnTo>
                <a:lnTo>
                  <a:pt x="64236" y="8255"/>
                </a:lnTo>
                <a:lnTo>
                  <a:pt x="30797" y="30861"/>
                </a:lnTo>
                <a:lnTo>
                  <a:pt x="8255" y="64262"/>
                </a:lnTo>
                <a:lnTo>
                  <a:pt x="0" y="105156"/>
                </a:lnTo>
                <a:lnTo>
                  <a:pt x="0" y="668718"/>
                </a:lnTo>
                <a:lnTo>
                  <a:pt x="8255" y="709650"/>
                </a:lnTo>
                <a:lnTo>
                  <a:pt x="30797" y="743089"/>
                </a:lnTo>
                <a:lnTo>
                  <a:pt x="64236" y="765632"/>
                </a:lnTo>
                <a:lnTo>
                  <a:pt x="105168" y="773887"/>
                </a:lnTo>
                <a:lnTo>
                  <a:pt x="668655" y="773887"/>
                </a:lnTo>
                <a:lnTo>
                  <a:pt x="709676" y="765632"/>
                </a:lnTo>
                <a:lnTo>
                  <a:pt x="743077" y="743089"/>
                </a:lnTo>
                <a:lnTo>
                  <a:pt x="753491" y="727544"/>
                </a:lnTo>
                <a:lnTo>
                  <a:pt x="765556" y="709650"/>
                </a:lnTo>
                <a:lnTo>
                  <a:pt x="773938" y="668718"/>
                </a:lnTo>
                <a:lnTo>
                  <a:pt x="773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77290" y="1959051"/>
            <a:ext cx="8350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www.</a:t>
            </a:r>
            <a:r>
              <a:rPr sz="1000" b="1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112</a:t>
            </a:r>
            <a:r>
              <a:rPr sz="10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  <a:hlinkClick r:id="rId2"/>
              </a:rPr>
              <a:t>.gov.tr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8559" y="206473"/>
            <a:ext cx="190500" cy="21101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b="1" spc="50" dirty="0">
                <a:solidFill>
                  <a:srgbClr val="FFFFFF"/>
                </a:solidFill>
                <a:latin typeface="Calibri"/>
                <a:cs typeface="Calibri"/>
              </a:rPr>
              <a:t>ACİL</a:t>
            </a:r>
            <a:r>
              <a:rPr sz="13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DURUMLARDA</a:t>
            </a:r>
            <a:r>
              <a:rPr sz="1300" b="1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55" dirty="0">
                <a:solidFill>
                  <a:srgbClr val="FFFFFF"/>
                </a:solidFill>
                <a:latin typeface="Calibri"/>
                <a:cs typeface="Calibri"/>
              </a:rPr>
              <a:t>SADECE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39" y="11"/>
            <a:ext cx="4320540" cy="2484120"/>
          </a:xfrm>
          <a:custGeom>
            <a:avLst/>
            <a:gdLst/>
            <a:ahLst/>
            <a:cxnLst/>
            <a:rect l="l" t="t" r="r" b="b"/>
            <a:pathLst>
              <a:path w="4320540" h="2484120">
                <a:moveTo>
                  <a:pt x="4320032" y="0"/>
                </a:moveTo>
                <a:lnTo>
                  <a:pt x="0" y="0"/>
                </a:lnTo>
                <a:lnTo>
                  <a:pt x="0" y="2483993"/>
                </a:lnTo>
                <a:lnTo>
                  <a:pt x="4320032" y="2483993"/>
                </a:lnTo>
                <a:lnTo>
                  <a:pt x="4320032" y="0"/>
                </a:lnTo>
                <a:close/>
              </a:path>
            </a:pathLst>
          </a:custGeom>
          <a:solidFill>
            <a:srgbClr val="A91F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61616" y="0"/>
            <a:ext cx="2112645" cy="2484120"/>
            <a:chOff x="2261616" y="0"/>
            <a:chExt cx="2112645" cy="2484120"/>
          </a:xfrm>
        </p:grpSpPr>
        <p:sp>
          <p:nvSpPr>
            <p:cNvPr id="4" name="object 4"/>
            <p:cNvSpPr/>
            <p:nvPr/>
          </p:nvSpPr>
          <p:spPr>
            <a:xfrm>
              <a:off x="2261616" y="114300"/>
              <a:ext cx="2112010" cy="2276475"/>
            </a:xfrm>
            <a:custGeom>
              <a:avLst/>
              <a:gdLst/>
              <a:ahLst/>
              <a:cxnLst/>
              <a:rect l="l" t="t" r="r" b="b"/>
              <a:pathLst>
                <a:path w="2112010" h="2276475">
                  <a:moveTo>
                    <a:pt x="2111883" y="0"/>
                  </a:moveTo>
                  <a:lnTo>
                    <a:pt x="132460" y="767207"/>
                  </a:lnTo>
                  <a:lnTo>
                    <a:pt x="0" y="813181"/>
                  </a:lnTo>
                  <a:lnTo>
                    <a:pt x="0" y="1456563"/>
                  </a:lnTo>
                  <a:lnTo>
                    <a:pt x="2109978" y="2276246"/>
                  </a:lnTo>
                  <a:lnTo>
                    <a:pt x="2109978" y="1533829"/>
                  </a:lnTo>
                  <a:lnTo>
                    <a:pt x="1116837" y="1136218"/>
                  </a:lnTo>
                  <a:lnTo>
                    <a:pt x="2111883" y="733679"/>
                  </a:lnTo>
                  <a:lnTo>
                    <a:pt x="2111883" y="0"/>
                  </a:lnTo>
                  <a:close/>
                </a:path>
              </a:pathLst>
            </a:custGeom>
            <a:solidFill>
              <a:srgbClr val="971D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02052" y="1813560"/>
              <a:ext cx="1671955" cy="670560"/>
            </a:xfrm>
            <a:custGeom>
              <a:avLst/>
              <a:gdLst/>
              <a:ahLst/>
              <a:cxnLst/>
              <a:rect l="l" t="t" r="r" b="b"/>
              <a:pathLst>
                <a:path w="1671954" h="670560">
                  <a:moveTo>
                    <a:pt x="1671827" y="0"/>
                  </a:moveTo>
                  <a:lnTo>
                    <a:pt x="0" y="670114"/>
                  </a:lnTo>
                  <a:lnTo>
                    <a:pt x="1063117" y="670114"/>
                  </a:lnTo>
                  <a:lnTo>
                    <a:pt x="1671827" y="434543"/>
                  </a:lnTo>
                  <a:lnTo>
                    <a:pt x="1671827" y="0"/>
                  </a:lnTo>
                  <a:close/>
                </a:path>
              </a:pathLst>
            </a:custGeom>
            <a:solidFill>
              <a:srgbClr val="D4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75660" y="2029968"/>
              <a:ext cx="998219" cy="219075"/>
            </a:xfrm>
            <a:custGeom>
              <a:avLst/>
              <a:gdLst/>
              <a:ahLst/>
              <a:cxnLst/>
              <a:rect l="l" t="t" r="r" b="b"/>
              <a:pathLst>
                <a:path w="998220" h="219075">
                  <a:moveTo>
                    <a:pt x="457200" y="0"/>
                  </a:moveTo>
                  <a:lnTo>
                    <a:pt x="0" y="184467"/>
                  </a:lnTo>
                  <a:lnTo>
                    <a:pt x="997838" y="218833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A821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97252" y="263652"/>
              <a:ext cx="1976755" cy="1984375"/>
            </a:xfrm>
            <a:custGeom>
              <a:avLst/>
              <a:gdLst/>
              <a:ahLst/>
              <a:cxnLst/>
              <a:rect l="l" t="t" r="r" b="b"/>
              <a:pathLst>
                <a:path w="1976754" h="1984375">
                  <a:moveTo>
                    <a:pt x="1976501" y="0"/>
                  </a:moveTo>
                  <a:lnTo>
                    <a:pt x="0" y="792733"/>
                  </a:lnTo>
                  <a:lnTo>
                    <a:pt x="0" y="1200619"/>
                  </a:lnTo>
                  <a:lnTo>
                    <a:pt x="1235202" y="1685391"/>
                  </a:lnTo>
                  <a:lnTo>
                    <a:pt x="1976501" y="1984019"/>
                  </a:lnTo>
                  <a:lnTo>
                    <a:pt x="1976501" y="1548244"/>
                  </a:lnTo>
                  <a:lnTo>
                    <a:pt x="1083183" y="1212494"/>
                  </a:lnTo>
                  <a:lnTo>
                    <a:pt x="525653" y="996454"/>
                  </a:lnTo>
                  <a:lnTo>
                    <a:pt x="1976501" y="434466"/>
                  </a:lnTo>
                  <a:lnTo>
                    <a:pt x="1976501" y="0"/>
                  </a:lnTo>
                  <a:close/>
                </a:path>
              </a:pathLst>
            </a:custGeom>
            <a:solidFill>
              <a:srgbClr val="D4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97252" y="481584"/>
              <a:ext cx="1976755" cy="779145"/>
            </a:xfrm>
            <a:custGeom>
              <a:avLst/>
              <a:gdLst/>
              <a:ahLst/>
              <a:cxnLst/>
              <a:rect l="l" t="t" r="r" b="b"/>
              <a:pathLst>
                <a:path w="1976754" h="779144">
                  <a:moveTo>
                    <a:pt x="995299" y="596773"/>
                  </a:moveTo>
                  <a:lnTo>
                    <a:pt x="0" y="575056"/>
                  </a:lnTo>
                  <a:lnTo>
                    <a:pt x="525653" y="778700"/>
                  </a:lnTo>
                  <a:lnTo>
                    <a:pt x="995299" y="596773"/>
                  </a:lnTo>
                  <a:close/>
                </a:path>
                <a:path w="1976754" h="779144">
                  <a:moveTo>
                    <a:pt x="1976501" y="217043"/>
                  </a:moveTo>
                  <a:lnTo>
                    <a:pt x="1434465" y="0"/>
                  </a:lnTo>
                  <a:lnTo>
                    <a:pt x="978535" y="182753"/>
                  </a:lnTo>
                  <a:lnTo>
                    <a:pt x="1976501" y="217043"/>
                  </a:lnTo>
                  <a:close/>
                </a:path>
              </a:pathLst>
            </a:custGeom>
            <a:solidFill>
              <a:srgbClr val="A821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12136" y="0"/>
              <a:ext cx="1761489" cy="699135"/>
            </a:xfrm>
            <a:custGeom>
              <a:avLst/>
              <a:gdLst/>
              <a:ahLst/>
              <a:cxnLst/>
              <a:rect l="l" t="t" r="r" b="b"/>
              <a:pathLst>
                <a:path w="1761489" h="699135">
                  <a:moveTo>
                    <a:pt x="1061339" y="0"/>
                  </a:moveTo>
                  <a:lnTo>
                    <a:pt x="0" y="0"/>
                  </a:lnTo>
                  <a:lnTo>
                    <a:pt x="1019683" y="400431"/>
                  </a:lnTo>
                  <a:lnTo>
                    <a:pt x="1761236" y="699135"/>
                  </a:lnTo>
                  <a:lnTo>
                    <a:pt x="1761236" y="263144"/>
                  </a:lnTo>
                  <a:lnTo>
                    <a:pt x="1061339" y="0"/>
                  </a:lnTo>
                  <a:close/>
                </a:path>
              </a:pathLst>
            </a:custGeom>
            <a:solidFill>
              <a:srgbClr val="D42A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82524" y="315468"/>
            <a:ext cx="669290" cy="668020"/>
            <a:chOff x="382524" y="315468"/>
            <a:chExt cx="669290" cy="668020"/>
          </a:xfrm>
        </p:grpSpPr>
        <p:sp>
          <p:nvSpPr>
            <p:cNvPr id="11" name="object 11"/>
            <p:cNvSpPr/>
            <p:nvPr/>
          </p:nvSpPr>
          <p:spPr>
            <a:xfrm>
              <a:off x="382524" y="315468"/>
              <a:ext cx="669290" cy="668020"/>
            </a:xfrm>
            <a:custGeom>
              <a:avLst/>
              <a:gdLst/>
              <a:ahLst/>
              <a:cxnLst/>
              <a:rect l="l" t="t" r="r" b="b"/>
              <a:pathLst>
                <a:path w="669290" h="668019">
                  <a:moveTo>
                    <a:pt x="669023" y="0"/>
                  </a:moveTo>
                  <a:lnTo>
                    <a:pt x="90919" y="0"/>
                  </a:lnTo>
                  <a:lnTo>
                    <a:pt x="55537" y="7112"/>
                  </a:lnTo>
                  <a:lnTo>
                    <a:pt x="26631" y="26543"/>
                  </a:lnTo>
                  <a:lnTo>
                    <a:pt x="7150" y="55372"/>
                  </a:lnTo>
                  <a:lnTo>
                    <a:pt x="0" y="90678"/>
                  </a:lnTo>
                  <a:lnTo>
                    <a:pt x="0" y="576834"/>
                  </a:lnTo>
                  <a:lnTo>
                    <a:pt x="7150" y="612140"/>
                  </a:lnTo>
                  <a:lnTo>
                    <a:pt x="26631" y="640969"/>
                  </a:lnTo>
                  <a:lnTo>
                    <a:pt x="55537" y="660400"/>
                  </a:lnTo>
                  <a:lnTo>
                    <a:pt x="90919" y="667512"/>
                  </a:lnTo>
                  <a:lnTo>
                    <a:pt x="578104" y="667512"/>
                  </a:lnTo>
                  <a:lnTo>
                    <a:pt x="613498" y="660400"/>
                  </a:lnTo>
                  <a:lnTo>
                    <a:pt x="642391" y="640969"/>
                  </a:lnTo>
                  <a:lnTo>
                    <a:pt x="651446" y="627507"/>
                  </a:lnTo>
                  <a:lnTo>
                    <a:pt x="101650" y="627507"/>
                  </a:lnTo>
                  <a:lnTo>
                    <a:pt x="77673" y="622681"/>
                  </a:lnTo>
                  <a:lnTo>
                    <a:pt x="58089" y="609600"/>
                  </a:lnTo>
                  <a:lnTo>
                    <a:pt x="44894" y="590042"/>
                  </a:lnTo>
                  <a:lnTo>
                    <a:pt x="40055" y="566039"/>
                  </a:lnTo>
                  <a:lnTo>
                    <a:pt x="40055" y="431546"/>
                  </a:lnTo>
                  <a:lnTo>
                    <a:pt x="669023" y="431546"/>
                  </a:lnTo>
                  <a:lnTo>
                    <a:pt x="669023" y="371348"/>
                  </a:lnTo>
                  <a:lnTo>
                    <a:pt x="144144" y="371348"/>
                  </a:lnTo>
                  <a:lnTo>
                    <a:pt x="144144" y="187832"/>
                  </a:lnTo>
                  <a:lnTo>
                    <a:pt x="105829" y="187832"/>
                  </a:lnTo>
                  <a:lnTo>
                    <a:pt x="105829" y="117601"/>
                  </a:lnTo>
                  <a:lnTo>
                    <a:pt x="161480" y="83819"/>
                  </a:lnTo>
                  <a:lnTo>
                    <a:pt x="434924" y="83819"/>
                  </a:lnTo>
                  <a:lnTo>
                    <a:pt x="461391" y="80010"/>
                  </a:lnTo>
                  <a:lnTo>
                    <a:pt x="669023" y="80010"/>
                  </a:lnTo>
                  <a:lnTo>
                    <a:pt x="6690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9909" y="747014"/>
              <a:ext cx="101638" cy="19596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88353" y="395477"/>
              <a:ext cx="563245" cy="291465"/>
            </a:xfrm>
            <a:custGeom>
              <a:avLst/>
              <a:gdLst/>
              <a:ahLst/>
              <a:cxnLst/>
              <a:rect l="l" t="t" r="r" b="b"/>
              <a:pathLst>
                <a:path w="563244" h="291465">
                  <a:moveTo>
                    <a:pt x="38315" y="88646"/>
                  </a:moveTo>
                  <a:lnTo>
                    <a:pt x="32740" y="91313"/>
                  </a:lnTo>
                  <a:lnTo>
                    <a:pt x="0" y="107823"/>
                  </a:lnTo>
                  <a:lnTo>
                    <a:pt x="38315" y="107823"/>
                  </a:lnTo>
                  <a:lnTo>
                    <a:pt x="38315" y="88646"/>
                  </a:lnTo>
                  <a:close/>
                </a:path>
                <a:path w="563244" h="291465">
                  <a:moveTo>
                    <a:pt x="187744" y="3810"/>
                  </a:moveTo>
                  <a:lnTo>
                    <a:pt x="103962" y="3810"/>
                  </a:lnTo>
                  <a:lnTo>
                    <a:pt x="103962" y="291338"/>
                  </a:lnTo>
                  <a:lnTo>
                    <a:pt x="170395" y="291338"/>
                  </a:lnTo>
                  <a:lnTo>
                    <a:pt x="170395" y="107823"/>
                  </a:lnTo>
                  <a:lnTo>
                    <a:pt x="170395" y="88646"/>
                  </a:lnTo>
                  <a:lnTo>
                    <a:pt x="164820" y="91313"/>
                  </a:lnTo>
                  <a:lnTo>
                    <a:pt x="132092" y="107823"/>
                  </a:lnTo>
                  <a:lnTo>
                    <a:pt x="132092" y="37592"/>
                  </a:lnTo>
                  <a:lnTo>
                    <a:pt x="187744" y="3810"/>
                  </a:lnTo>
                  <a:close/>
                </a:path>
                <a:path w="563244" h="291465">
                  <a:moveTo>
                    <a:pt x="383641" y="88265"/>
                  </a:moveTo>
                  <a:lnTo>
                    <a:pt x="381177" y="78613"/>
                  </a:lnTo>
                  <a:lnTo>
                    <a:pt x="374764" y="71501"/>
                  </a:lnTo>
                  <a:lnTo>
                    <a:pt x="365874" y="67056"/>
                  </a:lnTo>
                  <a:lnTo>
                    <a:pt x="355981" y="65532"/>
                  </a:lnTo>
                  <a:lnTo>
                    <a:pt x="343204" y="68961"/>
                  </a:lnTo>
                  <a:lnTo>
                    <a:pt x="332803" y="77470"/>
                  </a:lnTo>
                  <a:lnTo>
                    <a:pt x="324789" y="88519"/>
                  </a:lnTo>
                  <a:lnTo>
                    <a:pt x="319214" y="99314"/>
                  </a:lnTo>
                  <a:lnTo>
                    <a:pt x="260997" y="65151"/>
                  </a:lnTo>
                  <a:lnTo>
                    <a:pt x="277926" y="37973"/>
                  </a:lnTo>
                  <a:lnTo>
                    <a:pt x="298221" y="17399"/>
                  </a:lnTo>
                  <a:lnTo>
                    <a:pt x="323545" y="4572"/>
                  </a:lnTo>
                  <a:lnTo>
                    <a:pt x="329095" y="3810"/>
                  </a:lnTo>
                  <a:lnTo>
                    <a:pt x="236054" y="3810"/>
                  </a:lnTo>
                  <a:lnTo>
                    <a:pt x="236054" y="291338"/>
                  </a:lnTo>
                  <a:lnTo>
                    <a:pt x="268439" y="291338"/>
                  </a:lnTo>
                  <a:lnTo>
                    <a:pt x="268439" y="249301"/>
                  </a:lnTo>
                  <a:lnTo>
                    <a:pt x="280416" y="200152"/>
                  </a:lnTo>
                  <a:lnTo>
                    <a:pt x="308991" y="161290"/>
                  </a:lnTo>
                  <a:lnTo>
                    <a:pt x="343090" y="130937"/>
                  </a:lnTo>
                  <a:lnTo>
                    <a:pt x="371652" y="107188"/>
                  </a:lnTo>
                  <a:lnTo>
                    <a:pt x="376643" y="99314"/>
                  </a:lnTo>
                  <a:lnTo>
                    <a:pt x="383641" y="88265"/>
                  </a:lnTo>
                  <a:close/>
                </a:path>
                <a:path w="563244" h="291465">
                  <a:moveTo>
                    <a:pt x="563194" y="0"/>
                  </a:moveTo>
                  <a:lnTo>
                    <a:pt x="355561" y="0"/>
                  </a:lnTo>
                  <a:lnTo>
                    <a:pt x="393407" y="5842"/>
                  </a:lnTo>
                  <a:lnTo>
                    <a:pt x="423951" y="22987"/>
                  </a:lnTo>
                  <a:lnTo>
                    <a:pt x="444347" y="50673"/>
                  </a:lnTo>
                  <a:lnTo>
                    <a:pt x="451777" y="88265"/>
                  </a:lnTo>
                  <a:lnTo>
                    <a:pt x="436765" y="135128"/>
                  </a:lnTo>
                  <a:lnTo>
                    <a:pt x="402945" y="168275"/>
                  </a:lnTo>
                  <a:lnTo>
                    <a:pt x="367106" y="195961"/>
                  </a:lnTo>
                  <a:lnTo>
                    <a:pt x="346062" y="226695"/>
                  </a:lnTo>
                  <a:lnTo>
                    <a:pt x="454660" y="226695"/>
                  </a:lnTo>
                  <a:lnTo>
                    <a:pt x="454660" y="291338"/>
                  </a:lnTo>
                  <a:lnTo>
                    <a:pt x="563194" y="291338"/>
                  </a:lnTo>
                  <a:lnTo>
                    <a:pt x="56319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312" y="769620"/>
              <a:ext cx="251459" cy="163067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369519" y="1222349"/>
            <a:ext cx="3313429" cy="1099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350" b="1" u="sng" spc="7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ACİL</a:t>
            </a:r>
            <a:r>
              <a:rPr sz="1350" b="1" u="sng" spc="9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DURUM</a:t>
            </a:r>
            <a:r>
              <a:rPr sz="1350" b="1" u="sng" spc="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1350" b="1" u="sng" spc="5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KILAVUZU</a:t>
            </a:r>
            <a:endParaRPr sz="135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830"/>
              </a:spcBef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Bu</a:t>
            </a:r>
            <a:r>
              <a:rPr sz="1000" spc="4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kılavuz</a:t>
            </a:r>
            <a:r>
              <a:rPr sz="1000" spc="4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İçişleri</a:t>
            </a:r>
            <a:r>
              <a:rPr sz="1000" spc="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Bakanlığı</a:t>
            </a:r>
            <a:r>
              <a:rPr sz="1000" spc="40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İller</a:t>
            </a:r>
            <a:r>
              <a:rPr sz="1000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İdaresi</a:t>
            </a:r>
            <a:r>
              <a:rPr sz="1000" spc="4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Genel</a:t>
            </a:r>
            <a:r>
              <a:rPr sz="1000" spc="4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Müdürlüğü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tarafından</a:t>
            </a: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hazırlanmıştır.</a:t>
            </a: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Kılavuz,</a:t>
            </a:r>
            <a:r>
              <a:rPr sz="1000" spc="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acil</a:t>
            </a:r>
            <a:r>
              <a:rPr sz="1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durumlarda</a:t>
            </a:r>
            <a:r>
              <a:rPr sz="10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nasıl</a:t>
            </a:r>
            <a:r>
              <a:rPr sz="1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hareket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edilmesi</a:t>
            </a:r>
            <a:r>
              <a:rPr sz="1000" spc="3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gerektiğine</a:t>
            </a:r>
            <a:r>
              <a:rPr sz="1000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000" spc="3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112</a:t>
            </a:r>
            <a:r>
              <a:rPr sz="1000" b="1" spc="3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Acil</a:t>
            </a:r>
            <a:r>
              <a:rPr sz="1000" b="1" spc="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Çağrı</a:t>
            </a:r>
            <a:r>
              <a:rPr sz="1000" b="1" spc="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Numarasının</a:t>
            </a:r>
            <a:r>
              <a:rPr sz="1000" b="1" spc="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hangi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durumlarda</a:t>
            </a:r>
            <a:r>
              <a:rPr sz="1000" spc="30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aranacağına</a:t>
            </a:r>
            <a:r>
              <a:rPr sz="1000" spc="30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dair</a:t>
            </a:r>
            <a:r>
              <a:rPr sz="1000" spc="29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bilgi</a:t>
            </a:r>
            <a:r>
              <a:rPr sz="1000" spc="29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ve</a:t>
            </a:r>
            <a:r>
              <a:rPr sz="1000" spc="285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yönlendirmeleri içermektedir.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44" y="165862"/>
            <a:ext cx="12687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ACİL</a:t>
            </a:r>
            <a:r>
              <a:rPr sz="800" spc="-35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DURUM</a:t>
            </a:r>
            <a:r>
              <a:rPr sz="800" spc="-10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KILAVUZU</a:t>
            </a:r>
            <a:r>
              <a:rPr sz="800" spc="35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|</a:t>
            </a:r>
            <a:r>
              <a:rPr sz="800" spc="-30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b="1" spc="-85" dirty="0">
                <a:solidFill>
                  <a:srgbClr val="EC2023"/>
                </a:solidFill>
                <a:latin typeface="Verdana"/>
                <a:cs typeface="Verdana"/>
              </a:rPr>
              <a:t>112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19072" y="161531"/>
            <a:ext cx="2084705" cy="153670"/>
          </a:xfrm>
          <a:custGeom>
            <a:avLst/>
            <a:gdLst/>
            <a:ahLst/>
            <a:cxnLst/>
            <a:rect l="l" t="t" r="r" b="b"/>
            <a:pathLst>
              <a:path w="2084704" h="153670">
                <a:moveTo>
                  <a:pt x="2084451" y="0"/>
                </a:moveTo>
                <a:lnTo>
                  <a:pt x="0" y="0"/>
                </a:lnTo>
                <a:lnTo>
                  <a:pt x="0" y="153301"/>
                </a:lnTo>
                <a:lnTo>
                  <a:pt x="2084451" y="153301"/>
                </a:lnTo>
                <a:lnTo>
                  <a:pt x="208445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03903" y="161544"/>
            <a:ext cx="281940" cy="146685"/>
          </a:xfrm>
          <a:prstGeom prst="rect">
            <a:avLst/>
          </a:prstGeom>
          <a:solidFill>
            <a:srgbClr val="EC2023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800" spc="-50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8904" y="490169"/>
            <a:ext cx="3042920" cy="17424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5890">
              <a:lnSpc>
                <a:spcPct val="100000"/>
              </a:lnSpc>
              <a:spcBef>
                <a:spcPts val="105"/>
              </a:spcBef>
            </a:pPr>
            <a:r>
              <a:rPr sz="1400" b="1" spc="60" dirty="0">
                <a:solidFill>
                  <a:srgbClr val="A91F41"/>
                </a:solidFill>
                <a:latin typeface="Calibri"/>
                <a:cs typeface="Calibri"/>
              </a:rPr>
              <a:t>Türkiye,</a:t>
            </a:r>
            <a:r>
              <a:rPr sz="1400" b="1" spc="50" dirty="0">
                <a:solidFill>
                  <a:srgbClr val="A91F41"/>
                </a:solidFill>
                <a:latin typeface="Calibri"/>
                <a:cs typeface="Calibri"/>
              </a:rPr>
              <a:t> afet</a:t>
            </a:r>
            <a:r>
              <a:rPr sz="1400" b="1" spc="40" dirty="0">
                <a:solidFill>
                  <a:srgbClr val="A91F41"/>
                </a:solidFill>
                <a:latin typeface="Calibri"/>
                <a:cs typeface="Calibri"/>
              </a:rPr>
              <a:t> </a:t>
            </a:r>
            <a:r>
              <a:rPr sz="1400" b="1" spc="60" dirty="0">
                <a:solidFill>
                  <a:srgbClr val="A91F41"/>
                </a:solidFill>
                <a:latin typeface="Calibri"/>
                <a:cs typeface="Calibri"/>
              </a:rPr>
              <a:t>riski</a:t>
            </a:r>
            <a:r>
              <a:rPr sz="1400" b="1" spc="45" dirty="0">
                <a:solidFill>
                  <a:srgbClr val="A91F41"/>
                </a:solidFill>
                <a:latin typeface="Calibri"/>
                <a:cs typeface="Calibri"/>
              </a:rPr>
              <a:t> </a:t>
            </a:r>
            <a:r>
              <a:rPr sz="1400" b="1" spc="85" dirty="0">
                <a:solidFill>
                  <a:srgbClr val="A91F41"/>
                </a:solidFill>
                <a:latin typeface="Calibri"/>
                <a:cs typeface="Calibri"/>
              </a:rPr>
              <a:t>yüksek</a:t>
            </a:r>
            <a:r>
              <a:rPr sz="1400" b="1" spc="100" dirty="0">
                <a:solidFill>
                  <a:srgbClr val="A91F4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A91F41"/>
                </a:solidFill>
                <a:latin typeface="Calibri"/>
                <a:cs typeface="Calibri"/>
              </a:rPr>
              <a:t>bir</a:t>
            </a:r>
            <a:r>
              <a:rPr sz="1400" b="1" spc="-60" dirty="0">
                <a:solidFill>
                  <a:srgbClr val="A91F41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A91F41"/>
                </a:solidFill>
                <a:latin typeface="Calibri"/>
                <a:cs typeface="Calibri"/>
              </a:rPr>
              <a:t>ülkedir.</a:t>
            </a:r>
            <a:endParaRPr sz="1400">
              <a:latin typeface="Calibri"/>
              <a:cs typeface="Calibri"/>
            </a:endParaRPr>
          </a:p>
          <a:p>
            <a:pPr marL="12700" marR="1158240" algn="ctr">
              <a:lnSpc>
                <a:spcPct val="100000"/>
              </a:lnSpc>
              <a:spcBef>
                <a:spcPts val="1325"/>
              </a:spcBef>
            </a:pPr>
            <a:r>
              <a:rPr sz="1000" b="1" dirty="0">
                <a:solidFill>
                  <a:srgbClr val="1CA16D"/>
                </a:solidFill>
                <a:latin typeface="Calibri"/>
                <a:cs typeface="Calibri"/>
              </a:rPr>
              <a:t>Ülkemiz,</a:t>
            </a:r>
            <a:r>
              <a:rPr sz="1000" b="1" spc="114" dirty="0">
                <a:solidFill>
                  <a:srgbClr val="1CA16D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1CA16D"/>
                </a:solidFill>
                <a:latin typeface="Calibri"/>
                <a:cs typeface="Calibri"/>
              </a:rPr>
              <a:t>insan</a:t>
            </a:r>
            <a:r>
              <a:rPr sz="1000" b="1" spc="80" dirty="0">
                <a:solidFill>
                  <a:srgbClr val="1CA16D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1CA16D"/>
                </a:solidFill>
                <a:latin typeface="Calibri"/>
                <a:cs typeface="Calibri"/>
              </a:rPr>
              <a:t>veya</a:t>
            </a:r>
            <a:r>
              <a:rPr sz="1000" b="1" spc="210" dirty="0">
                <a:solidFill>
                  <a:srgbClr val="1CA16D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1CA16D"/>
                </a:solidFill>
                <a:latin typeface="Calibri"/>
                <a:cs typeface="Calibri"/>
              </a:rPr>
              <a:t>doğa</a:t>
            </a:r>
            <a:r>
              <a:rPr sz="1000" b="1" spc="105" dirty="0">
                <a:solidFill>
                  <a:srgbClr val="1CA16D"/>
                </a:solidFill>
                <a:latin typeface="Calibri"/>
                <a:cs typeface="Calibri"/>
              </a:rPr>
              <a:t> </a:t>
            </a:r>
            <a:r>
              <a:rPr sz="1000" b="1" spc="-10" dirty="0">
                <a:solidFill>
                  <a:srgbClr val="1CA16D"/>
                </a:solidFill>
                <a:latin typeface="Calibri"/>
                <a:cs typeface="Calibri"/>
              </a:rPr>
              <a:t>kaynaklı </a:t>
            </a:r>
            <a:r>
              <a:rPr sz="1000" b="1" dirty="0">
                <a:solidFill>
                  <a:srgbClr val="1CA16D"/>
                </a:solidFill>
                <a:latin typeface="Calibri"/>
                <a:cs typeface="Calibri"/>
              </a:rPr>
              <a:t>afetlerin;</a:t>
            </a:r>
            <a:r>
              <a:rPr sz="1000" b="1" spc="100" dirty="0">
                <a:solidFill>
                  <a:srgbClr val="1CA16D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1CA16D"/>
                </a:solidFill>
                <a:latin typeface="Calibri"/>
                <a:cs typeface="Calibri"/>
              </a:rPr>
              <a:t>deprem,</a:t>
            </a:r>
            <a:r>
              <a:rPr sz="1000" b="1" spc="100" dirty="0">
                <a:solidFill>
                  <a:srgbClr val="1CA16D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1CA16D"/>
                </a:solidFill>
                <a:latin typeface="Calibri"/>
                <a:cs typeface="Calibri"/>
              </a:rPr>
              <a:t>sel,</a:t>
            </a:r>
            <a:r>
              <a:rPr sz="1000" b="1" spc="165" dirty="0">
                <a:solidFill>
                  <a:srgbClr val="1CA16D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1CA16D"/>
                </a:solidFill>
                <a:latin typeface="Calibri"/>
                <a:cs typeface="Calibri"/>
              </a:rPr>
              <a:t>yangın</a:t>
            </a:r>
            <a:r>
              <a:rPr sz="1000" b="1" spc="114" dirty="0">
                <a:solidFill>
                  <a:srgbClr val="1CA16D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1CA16D"/>
                </a:solidFill>
                <a:latin typeface="Calibri"/>
                <a:cs typeface="Calibri"/>
              </a:rPr>
              <a:t>ve</a:t>
            </a:r>
            <a:r>
              <a:rPr sz="1000" b="1" dirty="0">
                <a:solidFill>
                  <a:srgbClr val="1CA16D"/>
                </a:solidFill>
                <a:latin typeface="Calibri"/>
                <a:cs typeface="Calibri"/>
              </a:rPr>
              <a:t> kazaların</a:t>
            </a:r>
            <a:r>
              <a:rPr sz="1000" b="1" spc="210" dirty="0">
                <a:solidFill>
                  <a:srgbClr val="1CA16D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1CA16D"/>
                </a:solidFill>
                <a:latin typeface="Calibri"/>
                <a:cs typeface="Calibri"/>
              </a:rPr>
              <a:t>çok</a:t>
            </a:r>
            <a:r>
              <a:rPr sz="1000" b="1" spc="155" dirty="0">
                <a:solidFill>
                  <a:srgbClr val="1CA16D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1CA16D"/>
                </a:solidFill>
                <a:latin typeface="Calibri"/>
                <a:cs typeface="Calibri"/>
              </a:rPr>
              <a:t>sık</a:t>
            </a:r>
            <a:r>
              <a:rPr sz="1000" b="1" spc="210" dirty="0">
                <a:solidFill>
                  <a:srgbClr val="1CA16D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1CA16D"/>
                </a:solidFill>
                <a:latin typeface="Calibri"/>
                <a:cs typeface="Calibri"/>
              </a:rPr>
              <a:t>yaşandığı</a:t>
            </a:r>
            <a:r>
              <a:rPr sz="1000" b="1" spc="235" dirty="0">
                <a:solidFill>
                  <a:srgbClr val="1CA16D"/>
                </a:solidFill>
                <a:latin typeface="Calibri"/>
                <a:cs typeface="Calibri"/>
              </a:rPr>
              <a:t> </a:t>
            </a:r>
            <a:r>
              <a:rPr sz="1000" b="1" spc="-25" dirty="0">
                <a:solidFill>
                  <a:srgbClr val="1CA16D"/>
                </a:solidFill>
                <a:latin typeface="Calibri"/>
                <a:cs typeface="Calibri"/>
              </a:rPr>
              <a:t>bir</a:t>
            </a:r>
            <a:r>
              <a:rPr sz="1000" b="1" spc="-10" dirty="0">
                <a:solidFill>
                  <a:srgbClr val="1CA16D"/>
                </a:solidFill>
                <a:latin typeface="Calibri"/>
                <a:cs typeface="Calibri"/>
              </a:rPr>
              <a:t> coğrafyadadır.</a:t>
            </a:r>
            <a:endParaRPr sz="1000">
              <a:latin typeface="Calibri"/>
              <a:cs typeface="Calibri"/>
            </a:endParaRPr>
          </a:p>
          <a:p>
            <a:pPr marL="13970" marR="1165225" indent="7620" algn="ctr">
              <a:lnSpc>
                <a:spcPct val="100000"/>
              </a:lnSpc>
              <a:spcBef>
                <a:spcPts val="905"/>
              </a:spcBef>
            </a:pPr>
            <a:r>
              <a:rPr sz="1000" b="1" dirty="0">
                <a:solidFill>
                  <a:srgbClr val="2F4052"/>
                </a:solidFill>
                <a:latin typeface="Calibri"/>
                <a:cs typeface="Calibri"/>
              </a:rPr>
              <a:t>Acil</a:t>
            </a:r>
            <a:r>
              <a:rPr sz="1000" b="1" spc="5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2F4052"/>
                </a:solidFill>
                <a:latin typeface="Calibri"/>
                <a:cs typeface="Calibri"/>
              </a:rPr>
              <a:t>durumlarda;</a:t>
            </a:r>
            <a:r>
              <a:rPr sz="1000" b="1" spc="3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F4052"/>
                </a:solidFill>
                <a:latin typeface="Calibri"/>
                <a:cs typeface="Calibri"/>
              </a:rPr>
              <a:t>her</a:t>
            </a:r>
            <a:r>
              <a:rPr sz="1000" spc="5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F4052"/>
                </a:solidFill>
                <a:latin typeface="Calibri"/>
                <a:cs typeface="Calibri"/>
              </a:rPr>
              <a:t>zaman</a:t>
            </a:r>
            <a:r>
              <a:rPr sz="1000" spc="3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F4052"/>
                </a:solidFill>
                <a:latin typeface="Calibri"/>
                <a:cs typeface="Calibri"/>
              </a:rPr>
              <a:t>ve</a:t>
            </a:r>
            <a:r>
              <a:rPr sz="1000" spc="8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2F4052"/>
                </a:solidFill>
                <a:latin typeface="Calibri"/>
                <a:cs typeface="Calibri"/>
              </a:rPr>
              <a:t>her</a:t>
            </a:r>
            <a:r>
              <a:rPr sz="1000" dirty="0">
                <a:solidFill>
                  <a:srgbClr val="2F4052"/>
                </a:solidFill>
                <a:latin typeface="Calibri"/>
                <a:cs typeface="Calibri"/>
              </a:rPr>
              <a:t> yerden</a:t>
            </a:r>
            <a:r>
              <a:rPr sz="1000" spc="1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1000" b="1" spc="55" dirty="0">
                <a:solidFill>
                  <a:srgbClr val="2F4052"/>
                </a:solidFill>
                <a:latin typeface="Calibri"/>
                <a:cs typeface="Calibri"/>
              </a:rPr>
              <a:t>112</a:t>
            </a:r>
            <a:r>
              <a:rPr sz="1000" b="1" spc="204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F4052"/>
                </a:solidFill>
                <a:latin typeface="Calibri"/>
                <a:cs typeface="Calibri"/>
              </a:rPr>
              <a:t>acil</a:t>
            </a:r>
            <a:r>
              <a:rPr sz="1000" spc="13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F4052"/>
                </a:solidFill>
                <a:latin typeface="Calibri"/>
                <a:cs typeface="Calibri"/>
              </a:rPr>
              <a:t>çağrı</a:t>
            </a:r>
            <a:r>
              <a:rPr sz="1000" spc="13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F4052"/>
                </a:solidFill>
                <a:latin typeface="Calibri"/>
                <a:cs typeface="Calibri"/>
              </a:rPr>
              <a:t>numarasını </a:t>
            </a:r>
            <a:r>
              <a:rPr sz="1000" dirty="0">
                <a:solidFill>
                  <a:srgbClr val="2F4052"/>
                </a:solidFill>
                <a:latin typeface="Calibri"/>
                <a:cs typeface="Calibri"/>
              </a:rPr>
              <a:t>ücretsiz</a:t>
            </a:r>
            <a:r>
              <a:rPr sz="1000" spc="13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F4052"/>
                </a:solidFill>
                <a:latin typeface="Calibri"/>
                <a:cs typeface="Calibri"/>
              </a:rPr>
              <a:t>bir</a:t>
            </a:r>
            <a:r>
              <a:rPr sz="1000" spc="7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2F4052"/>
                </a:solidFill>
                <a:latin typeface="Calibri"/>
                <a:cs typeface="Calibri"/>
              </a:rPr>
              <a:t>şekilde</a:t>
            </a:r>
            <a:r>
              <a:rPr sz="1000" spc="13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2F4052"/>
                </a:solidFill>
                <a:latin typeface="Calibri"/>
                <a:cs typeface="Calibri"/>
              </a:rPr>
              <a:t>arayarak</a:t>
            </a:r>
            <a:r>
              <a:rPr sz="1000" spc="-1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F4052"/>
                </a:solidFill>
                <a:latin typeface="Calibri"/>
                <a:cs typeface="Calibri"/>
              </a:rPr>
              <a:t>yardım </a:t>
            </a:r>
            <a:r>
              <a:rPr sz="1000" spc="-20" dirty="0">
                <a:solidFill>
                  <a:srgbClr val="2F4052"/>
                </a:solidFill>
                <a:latin typeface="Calibri"/>
                <a:cs typeface="Calibri"/>
              </a:rPr>
              <a:t>talebinde</a:t>
            </a:r>
            <a:r>
              <a:rPr sz="1000" spc="3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2F4052"/>
                </a:solidFill>
                <a:latin typeface="Calibri"/>
                <a:cs typeface="Calibri"/>
              </a:rPr>
              <a:t>bulunabilirsiniz.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671572" y="818388"/>
            <a:ext cx="1522730" cy="1395730"/>
            <a:chOff x="2671572" y="818388"/>
            <a:chExt cx="1522730" cy="1395730"/>
          </a:xfrm>
        </p:grpSpPr>
        <p:sp>
          <p:nvSpPr>
            <p:cNvPr id="7" name="object 7"/>
            <p:cNvSpPr/>
            <p:nvPr/>
          </p:nvSpPr>
          <p:spPr>
            <a:xfrm>
              <a:off x="3300984" y="900684"/>
              <a:ext cx="12065" cy="45720"/>
            </a:xfrm>
            <a:custGeom>
              <a:avLst/>
              <a:gdLst/>
              <a:ahLst/>
              <a:cxnLst/>
              <a:rect l="l" t="t" r="r" b="b"/>
              <a:pathLst>
                <a:path w="12064" h="45719">
                  <a:moveTo>
                    <a:pt x="4699" y="0"/>
                  </a:moveTo>
                  <a:lnTo>
                    <a:pt x="0" y="889"/>
                  </a:lnTo>
                  <a:lnTo>
                    <a:pt x="4190" y="15748"/>
                  </a:lnTo>
                  <a:lnTo>
                    <a:pt x="4699" y="24765"/>
                  </a:lnTo>
                  <a:lnTo>
                    <a:pt x="4825" y="29083"/>
                  </a:lnTo>
                  <a:lnTo>
                    <a:pt x="3428" y="45212"/>
                  </a:lnTo>
                  <a:lnTo>
                    <a:pt x="11937" y="40386"/>
                  </a:lnTo>
                  <a:lnTo>
                    <a:pt x="9270" y="28194"/>
                  </a:lnTo>
                  <a:lnTo>
                    <a:pt x="8762" y="23241"/>
                  </a:lnTo>
                  <a:lnTo>
                    <a:pt x="8127" y="18288"/>
                  </a:lnTo>
                  <a:lnTo>
                    <a:pt x="4699" y="0"/>
                  </a:lnTo>
                  <a:close/>
                </a:path>
              </a:pathLst>
            </a:custGeom>
            <a:solidFill>
              <a:srgbClr val="6B2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802636" y="937260"/>
              <a:ext cx="1275080" cy="1275715"/>
            </a:xfrm>
            <a:custGeom>
              <a:avLst/>
              <a:gdLst/>
              <a:ahLst/>
              <a:cxnLst/>
              <a:rect l="l" t="t" r="r" b="b"/>
              <a:pathLst>
                <a:path w="1275079" h="1275714">
                  <a:moveTo>
                    <a:pt x="637539" y="0"/>
                  </a:moveTo>
                  <a:lnTo>
                    <a:pt x="590041" y="1778"/>
                  </a:lnTo>
                  <a:lnTo>
                    <a:pt x="543305" y="6857"/>
                  </a:lnTo>
                  <a:lnTo>
                    <a:pt x="497839" y="15366"/>
                  </a:lnTo>
                  <a:lnTo>
                    <a:pt x="453389" y="27050"/>
                  </a:lnTo>
                  <a:lnTo>
                    <a:pt x="410337" y="41656"/>
                  </a:lnTo>
                  <a:lnTo>
                    <a:pt x="368807" y="59309"/>
                  </a:lnTo>
                  <a:lnTo>
                    <a:pt x="328802" y="79628"/>
                  </a:lnTo>
                  <a:lnTo>
                    <a:pt x="290449" y="102743"/>
                  </a:lnTo>
                  <a:lnTo>
                    <a:pt x="253872" y="128397"/>
                  </a:lnTo>
                  <a:lnTo>
                    <a:pt x="219328" y="156337"/>
                  </a:lnTo>
                  <a:lnTo>
                    <a:pt x="186689" y="186690"/>
                  </a:lnTo>
                  <a:lnTo>
                    <a:pt x="156337" y="219328"/>
                  </a:lnTo>
                  <a:lnTo>
                    <a:pt x="128396" y="253872"/>
                  </a:lnTo>
                  <a:lnTo>
                    <a:pt x="102743" y="290398"/>
                  </a:lnTo>
                  <a:lnTo>
                    <a:pt x="79628" y="328752"/>
                  </a:lnTo>
                  <a:lnTo>
                    <a:pt x="59308" y="368782"/>
                  </a:lnTo>
                  <a:lnTo>
                    <a:pt x="41656" y="410387"/>
                  </a:lnTo>
                  <a:lnTo>
                    <a:pt x="27050" y="453428"/>
                  </a:lnTo>
                  <a:lnTo>
                    <a:pt x="15366" y="497789"/>
                  </a:lnTo>
                  <a:lnTo>
                    <a:pt x="6857" y="543344"/>
                  </a:lnTo>
                  <a:lnTo>
                    <a:pt x="1777" y="589978"/>
                  </a:lnTo>
                  <a:lnTo>
                    <a:pt x="0" y="637552"/>
                  </a:lnTo>
                  <a:lnTo>
                    <a:pt x="1777" y="685139"/>
                  </a:lnTo>
                  <a:lnTo>
                    <a:pt x="6857" y="731761"/>
                  </a:lnTo>
                  <a:lnTo>
                    <a:pt x="15366" y="777328"/>
                  </a:lnTo>
                  <a:lnTo>
                    <a:pt x="27050" y="821689"/>
                  </a:lnTo>
                  <a:lnTo>
                    <a:pt x="41656" y="864730"/>
                  </a:lnTo>
                  <a:lnTo>
                    <a:pt x="59308" y="906335"/>
                  </a:lnTo>
                  <a:lnTo>
                    <a:pt x="79628" y="946365"/>
                  </a:lnTo>
                  <a:lnTo>
                    <a:pt x="102743" y="984707"/>
                  </a:lnTo>
                  <a:lnTo>
                    <a:pt x="128396" y="1021232"/>
                  </a:lnTo>
                  <a:lnTo>
                    <a:pt x="156337" y="1055827"/>
                  </a:lnTo>
                  <a:lnTo>
                    <a:pt x="186689" y="1088364"/>
                  </a:lnTo>
                  <a:lnTo>
                    <a:pt x="219328" y="1118717"/>
                  </a:lnTo>
                  <a:lnTo>
                    <a:pt x="253872" y="1146771"/>
                  </a:lnTo>
                  <a:lnTo>
                    <a:pt x="290449" y="1172387"/>
                  </a:lnTo>
                  <a:lnTo>
                    <a:pt x="328802" y="1195451"/>
                  </a:lnTo>
                  <a:lnTo>
                    <a:pt x="368807" y="1215834"/>
                  </a:lnTo>
                  <a:lnTo>
                    <a:pt x="410337" y="1233436"/>
                  </a:lnTo>
                  <a:lnTo>
                    <a:pt x="453389" y="1248105"/>
                  </a:lnTo>
                  <a:lnTo>
                    <a:pt x="497839" y="1259725"/>
                  </a:lnTo>
                  <a:lnTo>
                    <a:pt x="543305" y="1268183"/>
                  </a:lnTo>
                  <a:lnTo>
                    <a:pt x="590041" y="1273340"/>
                  </a:lnTo>
                  <a:lnTo>
                    <a:pt x="637539" y="1275092"/>
                  </a:lnTo>
                  <a:lnTo>
                    <a:pt x="685164" y="1273340"/>
                  </a:lnTo>
                  <a:lnTo>
                    <a:pt x="731774" y="1268183"/>
                  </a:lnTo>
                  <a:lnTo>
                    <a:pt x="777366" y="1259725"/>
                  </a:lnTo>
                  <a:lnTo>
                    <a:pt x="821689" y="1248105"/>
                  </a:lnTo>
                  <a:lnTo>
                    <a:pt x="864742" y="1233436"/>
                  </a:lnTo>
                  <a:lnTo>
                    <a:pt x="906399" y="1215834"/>
                  </a:lnTo>
                  <a:lnTo>
                    <a:pt x="946403" y="1195451"/>
                  </a:lnTo>
                  <a:lnTo>
                    <a:pt x="984758" y="1172387"/>
                  </a:lnTo>
                  <a:lnTo>
                    <a:pt x="1021206" y="1146771"/>
                  </a:lnTo>
                  <a:lnTo>
                    <a:pt x="1055877" y="1118717"/>
                  </a:lnTo>
                  <a:lnTo>
                    <a:pt x="1088389" y="1088364"/>
                  </a:lnTo>
                  <a:lnTo>
                    <a:pt x="1118742" y="1055827"/>
                  </a:lnTo>
                  <a:lnTo>
                    <a:pt x="1146810" y="1021232"/>
                  </a:lnTo>
                  <a:lnTo>
                    <a:pt x="1172464" y="984707"/>
                  </a:lnTo>
                  <a:lnTo>
                    <a:pt x="1195451" y="946365"/>
                  </a:lnTo>
                  <a:lnTo>
                    <a:pt x="1215898" y="906335"/>
                  </a:lnTo>
                  <a:lnTo>
                    <a:pt x="1233424" y="864730"/>
                  </a:lnTo>
                  <a:lnTo>
                    <a:pt x="1248155" y="821689"/>
                  </a:lnTo>
                  <a:lnTo>
                    <a:pt x="1259713" y="777328"/>
                  </a:lnTo>
                  <a:lnTo>
                    <a:pt x="1268222" y="731761"/>
                  </a:lnTo>
                  <a:lnTo>
                    <a:pt x="1273428" y="685139"/>
                  </a:lnTo>
                  <a:lnTo>
                    <a:pt x="1275079" y="637552"/>
                  </a:lnTo>
                  <a:lnTo>
                    <a:pt x="1273428" y="589978"/>
                  </a:lnTo>
                  <a:lnTo>
                    <a:pt x="1268222" y="543344"/>
                  </a:lnTo>
                  <a:lnTo>
                    <a:pt x="1259713" y="497789"/>
                  </a:lnTo>
                  <a:lnTo>
                    <a:pt x="1248155" y="453428"/>
                  </a:lnTo>
                  <a:lnTo>
                    <a:pt x="1233424" y="410387"/>
                  </a:lnTo>
                  <a:lnTo>
                    <a:pt x="1215898" y="368782"/>
                  </a:lnTo>
                  <a:lnTo>
                    <a:pt x="1195451" y="328752"/>
                  </a:lnTo>
                  <a:lnTo>
                    <a:pt x="1172464" y="290398"/>
                  </a:lnTo>
                  <a:lnTo>
                    <a:pt x="1146810" y="253872"/>
                  </a:lnTo>
                  <a:lnTo>
                    <a:pt x="1118742" y="219328"/>
                  </a:lnTo>
                  <a:lnTo>
                    <a:pt x="1088389" y="186690"/>
                  </a:lnTo>
                  <a:lnTo>
                    <a:pt x="1055877" y="156337"/>
                  </a:lnTo>
                  <a:lnTo>
                    <a:pt x="1021206" y="128397"/>
                  </a:lnTo>
                  <a:lnTo>
                    <a:pt x="984758" y="102743"/>
                  </a:lnTo>
                  <a:lnTo>
                    <a:pt x="946403" y="79628"/>
                  </a:lnTo>
                  <a:lnTo>
                    <a:pt x="906399" y="59309"/>
                  </a:lnTo>
                  <a:lnTo>
                    <a:pt x="864742" y="41656"/>
                  </a:lnTo>
                  <a:lnTo>
                    <a:pt x="821689" y="27050"/>
                  </a:lnTo>
                  <a:lnTo>
                    <a:pt x="777366" y="15366"/>
                  </a:lnTo>
                  <a:lnTo>
                    <a:pt x="731774" y="6857"/>
                  </a:lnTo>
                  <a:lnTo>
                    <a:pt x="685164" y="1778"/>
                  </a:lnTo>
                  <a:lnTo>
                    <a:pt x="637539" y="0"/>
                  </a:lnTo>
                  <a:close/>
                </a:path>
              </a:pathLst>
            </a:custGeom>
            <a:solidFill>
              <a:srgbClr val="30B8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90088" y="1124712"/>
              <a:ext cx="901065" cy="899160"/>
            </a:xfrm>
            <a:custGeom>
              <a:avLst/>
              <a:gdLst/>
              <a:ahLst/>
              <a:cxnLst/>
              <a:rect l="l" t="t" r="r" b="b"/>
              <a:pathLst>
                <a:path w="901064" h="899160">
                  <a:moveTo>
                    <a:pt x="900557" y="449580"/>
                  </a:moveTo>
                  <a:lnTo>
                    <a:pt x="900430" y="448310"/>
                  </a:lnTo>
                  <a:lnTo>
                    <a:pt x="817499" y="448310"/>
                  </a:lnTo>
                  <a:lnTo>
                    <a:pt x="817499" y="619760"/>
                  </a:lnTo>
                  <a:lnTo>
                    <a:pt x="816229" y="655320"/>
                  </a:lnTo>
                  <a:lnTo>
                    <a:pt x="806831" y="684530"/>
                  </a:lnTo>
                  <a:lnTo>
                    <a:pt x="786638" y="704850"/>
                  </a:lnTo>
                  <a:lnTo>
                    <a:pt x="784352" y="707390"/>
                  </a:lnTo>
                  <a:lnTo>
                    <a:pt x="776859" y="709930"/>
                  </a:lnTo>
                  <a:lnTo>
                    <a:pt x="761746" y="709930"/>
                  </a:lnTo>
                  <a:lnTo>
                    <a:pt x="755650" y="708660"/>
                  </a:lnTo>
                  <a:lnTo>
                    <a:pt x="748411" y="706120"/>
                  </a:lnTo>
                  <a:lnTo>
                    <a:pt x="740791" y="706120"/>
                  </a:lnTo>
                  <a:lnTo>
                    <a:pt x="725678" y="708660"/>
                  </a:lnTo>
                  <a:lnTo>
                    <a:pt x="716788" y="711200"/>
                  </a:lnTo>
                  <a:lnTo>
                    <a:pt x="708660" y="712470"/>
                  </a:lnTo>
                  <a:lnTo>
                    <a:pt x="702691" y="711200"/>
                  </a:lnTo>
                  <a:lnTo>
                    <a:pt x="691261" y="690880"/>
                  </a:lnTo>
                  <a:lnTo>
                    <a:pt x="694944" y="664210"/>
                  </a:lnTo>
                  <a:lnTo>
                    <a:pt x="696468" y="652780"/>
                  </a:lnTo>
                  <a:lnTo>
                    <a:pt x="716534" y="609600"/>
                  </a:lnTo>
                  <a:lnTo>
                    <a:pt x="749681" y="574040"/>
                  </a:lnTo>
                  <a:lnTo>
                    <a:pt x="794258" y="557530"/>
                  </a:lnTo>
                  <a:lnTo>
                    <a:pt x="802513" y="557530"/>
                  </a:lnTo>
                  <a:lnTo>
                    <a:pt x="807085" y="561340"/>
                  </a:lnTo>
                  <a:lnTo>
                    <a:pt x="811276" y="566420"/>
                  </a:lnTo>
                  <a:lnTo>
                    <a:pt x="812927" y="568960"/>
                  </a:lnTo>
                  <a:lnTo>
                    <a:pt x="817499" y="619760"/>
                  </a:lnTo>
                  <a:lnTo>
                    <a:pt x="817499" y="448310"/>
                  </a:lnTo>
                  <a:lnTo>
                    <a:pt x="746760" y="448310"/>
                  </a:lnTo>
                  <a:lnTo>
                    <a:pt x="730758" y="435610"/>
                  </a:lnTo>
                  <a:lnTo>
                    <a:pt x="715899" y="411480"/>
                  </a:lnTo>
                  <a:lnTo>
                    <a:pt x="700913" y="383540"/>
                  </a:lnTo>
                  <a:lnTo>
                    <a:pt x="687197" y="359410"/>
                  </a:lnTo>
                  <a:lnTo>
                    <a:pt x="671703" y="339090"/>
                  </a:lnTo>
                  <a:lnTo>
                    <a:pt x="653669" y="323850"/>
                  </a:lnTo>
                  <a:lnTo>
                    <a:pt x="632333" y="318770"/>
                  </a:lnTo>
                  <a:lnTo>
                    <a:pt x="624459" y="318770"/>
                  </a:lnTo>
                  <a:lnTo>
                    <a:pt x="617093" y="321310"/>
                  </a:lnTo>
                  <a:lnTo>
                    <a:pt x="608203" y="330200"/>
                  </a:lnTo>
                  <a:lnTo>
                    <a:pt x="616839" y="334010"/>
                  </a:lnTo>
                  <a:lnTo>
                    <a:pt x="652907" y="353060"/>
                  </a:lnTo>
                  <a:lnTo>
                    <a:pt x="667004" y="361950"/>
                  </a:lnTo>
                  <a:lnTo>
                    <a:pt x="680593" y="372110"/>
                  </a:lnTo>
                  <a:lnTo>
                    <a:pt x="684530" y="374650"/>
                  </a:lnTo>
                  <a:lnTo>
                    <a:pt x="685292" y="375920"/>
                  </a:lnTo>
                  <a:lnTo>
                    <a:pt x="688086" y="384810"/>
                  </a:lnTo>
                  <a:lnTo>
                    <a:pt x="683768" y="389890"/>
                  </a:lnTo>
                  <a:lnTo>
                    <a:pt x="674116" y="416560"/>
                  </a:lnTo>
                  <a:lnTo>
                    <a:pt x="678688" y="439420"/>
                  </a:lnTo>
                  <a:lnTo>
                    <a:pt x="678561" y="463550"/>
                  </a:lnTo>
                  <a:lnTo>
                    <a:pt x="655066" y="499110"/>
                  </a:lnTo>
                  <a:lnTo>
                    <a:pt x="641731" y="535940"/>
                  </a:lnTo>
                  <a:lnTo>
                    <a:pt x="637286" y="589280"/>
                  </a:lnTo>
                  <a:lnTo>
                    <a:pt x="629793" y="637540"/>
                  </a:lnTo>
                  <a:lnTo>
                    <a:pt x="606933" y="664210"/>
                  </a:lnTo>
                  <a:lnTo>
                    <a:pt x="585470" y="646430"/>
                  </a:lnTo>
                  <a:lnTo>
                    <a:pt x="553847" y="601980"/>
                  </a:lnTo>
                  <a:lnTo>
                    <a:pt x="488569" y="499110"/>
                  </a:lnTo>
                  <a:lnTo>
                    <a:pt x="469011" y="474980"/>
                  </a:lnTo>
                  <a:lnTo>
                    <a:pt x="444627" y="439420"/>
                  </a:lnTo>
                  <a:lnTo>
                    <a:pt x="419227" y="383540"/>
                  </a:lnTo>
                  <a:lnTo>
                    <a:pt x="414528" y="345440"/>
                  </a:lnTo>
                  <a:lnTo>
                    <a:pt x="428244" y="309880"/>
                  </a:lnTo>
                  <a:lnTo>
                    <a:pt x="446913" y="297180"/>
                  </a:lnTo>
                  <a:lnTo>
                    <a:pt x="534035" y="297180"/>
                  </a:lnTo>
                  <a:lnTo>
                    <a:pt x="546862" y="287020"/>
                  </a:lnTo>
                  <a:lnTo>
                    <a:pt x="426593" y="287020"/>
                  </a:lnTo>
                  <a:lnTo>
                    <a:pt x="408051" y="278130"/>
                  </a:lnTo>
                  <a:lnTo>
                    <a:pt x="409702" y="251460"/>
                  </a:lnTo>
                  <a:lnTo>
                    <a:pt x="422402" y="215900"/>
                  </a:lnTo>
                  <a:lnTo>
                    <a:pt x="437769" y="184150"/>
                  </a:lnTo>
                  <a:lnTo>
                    <a:pt x="345567" y="184150"/>
                  </a:lnTo>
                  <a:lnTo>
                    <a:pt x="329565" y="177800"/>
                  </a:lnTo>
                  <a:lnTo>
                    <a:pt x="320802" y="173990"/>
                  </a:lnTo>
                  <a:lnTo>
                    <a:pt x="313563" y="170180"/>
                  </a:lnTo>
                  <a:lnTo>
                    <a:pt x="308356" y="171450"/>
                  </a:lnTo>
                  <a:lnTo>
                    <a:pt x="305689" y="176530"/>
                  </a:lnTo>
                  <a:lnTo>
                    <a:pt x="328295" y="189230"/>
                  </a:lnTo>
                  <a:lnTo>
                    <a:pt x="356616" y="207010"/>
                  </a:lnTo>
                  <a:lnTo>
                    <a:pt x="372491" y="220980"/>
                  </a:lnTo>
                  <a:lnTo>
                    <a:pt x="357251" y="228600"/>
                  </a:lnTo>
                  <a:lnTo>
                    <a:pt x="301371" y="241300"/>
                  </a:lnTo>
                  <a:lnTo>
                    <a:pt x="266065" y="270510"/>
                  </a:lnTo>
                  <a:lnTo>
                    <a:pt x="245237" y="306070"/>
                  </a:lnTo>
                  <a:lnTo>
                    <a:pt x="232537" y="335280"/>
                  </a:lnTo>
                  <a:lnTo>
                    <a:pt x="221361" y="351790"/>
                  </a:lnTo>
                  <a:lnTo>
                    <a:pt x="209804" y="355600"/>
                  </a:lnTo>
                  <a:lnTo>
                    <a:pt x="184023" y="358140"/>
                  </a:lnTo>
                  <a:lnTo>
                    <a:pt x="152400" y="358140"/>
                  </a:lnTo>
                  <a:lnTo>
                    <a:pt x="137668" y="360680"/>
                  </a:lnTo>
                  <a:lnTo>
                    <a:pt x="129159" y="367030"/>
                  </a:lnTo>
                  <a:lnTo>
                    <a:pt x="129032" y="381000"/>
                  </a:lnTo>
                  <a:lnTo>
                    <a:pt x="152781" y="386080"/>
                  </a:lnTo>
                  <a:lnTo>
                    <a:pt x="169418" y="401320"/>
                  </a:lnTo>
                  <a:lnTo>
                    <a:pt x="183007" y="424180"/>
                  </a:lnTo>
                  <a:lnTo>
                    <a:pt x="198120" y="452120"/>
                  </a:lnTo>
                  <a:lnTo>
                    <a:pt x="243078" y="439420"/>
                  </a:lnTo>
                  <a:lnTo>
                    <a:pt x="278638" y="449580"/>
                  </a:lnTo>
                  <a:lnTo>
                    <a:pt x="310261" y="471170"/>
                  </a:lnTo>
                  <a:lnTo>
                    <a:pt x="343535" y="496570"/>
                  </a:lnTo>
                  <a:lnTo>
                    <a:pt x="383921" y="514350"/>
                  </a:lnTo>
                  <a:lnTo>
                    <a:pt x="396748" y="533400"/>
                  </a:lnTo>
                  <a:lnTo>
                    <a:pt x="399288" y="577850"/>
                  </a:lnTo>
                  <a:lnTo>
                    <a:pt x="392430" y="635000"/>
                  </a:lnTo>
                  <a:lnTo>
                    <a:pt x="377190" y="698500"/>
                  </a:lnTo>
                  <a:lnTo>
                    <a:pt x="354457" y="758190"/>
                  </a:lnTo>
                  <a:lnTo>
                    <a:pt x="337820" y="769620"/>
                  </a:lnTo>
                  <a:lnTo>
                    <a:pt x="314960" y="759460"/>
                  </a:lnTo>
                  <a:lnTo>
                    <a:pt x="259842" y="693420"/>
                  </a:lnTo>
                  <a:lnTo>
                    <a:pt x="232410" y="647700"/>
                  </a:lnTo>
                  <a:lnTo>
                    <a:pt x="208280" y="600710"/>
                  </a:lnTo>
                  <a:lnTo>
                    <a:pt x="189738" y="558800"/>
                  </a:lnTo>
                  <a:lnTo>
                    <a:pt x="179324" y="527050"/>
                  </a:lnTo>
                  <a:lnTo>
                    <a:pt x="179451" y="509270"/>
                  </a:lnTo>
                  <a:lnTo>
                    <a:pt x="183769" y="480060"/>
                  </a:lnTo>
                  <a:lnTo>
                    <a:pt x="164211" y="447040"/>
                  </a:lnTo>
                  <a:lnTo>
                    <a:pt x="132842" y="420370"/>
                  </a:lnTo>
                  <a:lnTo>
                    <a:pt x="101346" y="410210"/>
                  </a:lnTo>
                  <a:lnTo>
                    <a:pt x="86741" y="400050"/>
                  </a:lnTo>
                  <a:lnTo>
                    <a:pt x="70739" y="372110"/>
                  </a:lnTo>
                  <a:lnTo>
                    <a:pt x="58166" y="339090"/>
                  </a:lnTo>
                  <a:lnTo>
                    <a:pt x="53848" y="311150"/>
                  </a:lnTo>
                  <a:lnTo>
                    <a:pt x="61976" y="289560"/>
                  </a:lnTo>
                  <a:lnTo>
                    <a:pt x="83185" y="254000"/>
                  </a:lnTo>
                  <a:lnTo>
                    <a:pt x="114935" y="213360"/>
                  </a:lnTo>
                  <a:lnTo>
                    <a:pt x="154432" y="175260"/>
                  </a:lnTo>
                  <a:lnTo>
                    <a:pt x="199136" y="149860"/>
                  </a:lnTo>
                  <a:lnTo>
                    <a:pt x="246253" y="146050"/>
                  </a:lnTo>
                  <a:lnTo>
                    <a:pt x="253238" y="138430"/>
                  </a:lnTo>
                  <a:lnTo>
                    <a:pt x="257810" y="109220"/>
                  </a:lnTo>
                  <a:lnTo>
                    <a:pt x="262890" y="106680"/>
                  </a:lnTo>
                  <a:lnTo>
                    <a:pt x="295402" y="106680"/>
                  </a:lnTo>
                  <a:lnTo>
                    <a:pt x="295910" y="93980"/>
                  </a:lnTo>
                  <a:lnTo>
                    <a:pt x="309626" y="81280"/>
                  </a:lnTo>
                  <a:lnTo>
                    <a:pt x="708406" y="81280"/>
                  </a:lnTo>
                  <a:lnTo>
                    <a:pt x="677545" y="60960"/>
                  </a:lnTo>
                  <a:lnTo>
                    <a:pt x="636270" y="39370"/>
                  </a:lnTo>
                  <a:lnTo>
                    <a:pt x="592582" y="22860"/>
                  </a:lnTo>
                  <a:lnTo>
                    <a:pt x="546862" y="10160"/>
                  </a:lnTo>
                  <a:lnTo>
                    <a:pt x="499364" y="2540"/>
                  </a:lnTo>
                  <a:lnTo>
                    <a:pt x="450215" y="0"/>
                  </a:lnTo>
                  <a:lnTo>
                    <a:pt x="401193" y="2540"/>
                  </a:lnTo>
                  <a:lnTo>
                    <a:pt x="353695" y="10160"/>
                  </a:lnTo>
                  <a:lnTo>
                    <a:pt x="307975" y="22860"/>
                  </a:lnTo>
                  <a:lnTo>
                    <a:pt x="264287" y="39370"/>
                  </a:lnTo>
                  <a:lnTo>
                    <a:pt x="223012" y="60960"/>
                  </a:lnTo>
                  <a:lnTo>
                    <a:pt x="184277" y="86360"/>
                  </a:lnTo>
                  <a:lnTo>
                    <a:pt x="148590" y="115570"/>
                  </a:lnTo>
                  <a:lnTo>
                    <a:pt x="115951" y="148590"/>
                  </a:lnTo>
                  <a:lnTo>
                    <a:pt x="86868" y="184150"/>
                  </a:lnTo>
                  <a:lnTo>
                    <a:pt x="61468" y="222250"/>
                  </a:lnTo>
                  <a:lnTo>
                    <a:pt x="40132" y="264160"/>
                  </a:lnTo>
                  <a:lnTo>
                    <a:pt x="22987" y="307340"/>
                  </a:lnTo>
                  <a:lnTo>
                    <a:pt x="10414" y="353060"/>
                  </a:lnTo>
                  <a:lnTo>
                    <a:pt x="2667" y="400050"/>
                  </a:lnTo>
                  <a:lnTo>
                    <a:pt x="0" y="449580"/>
                  </a:lnTo>
                  <a:lnTo>
                    <a:pt x="2667" y="499110"/>
                  </a:lnTo>
                  <a:lnTo>
                    <a:pt x="10414" y="546100"/>
                  </a:lnTo>
                  <a:lnTo>
                    <a:pt x="22987" y="591820"/>
                  </a:lnTo>
                  <a:lnTo>
                    <a:pt x="40132" y="635000"/>
                  </a:lnTo>
                  <a:lnTo>
                    <a:pt x="61468" y="676910"/>
                  </a:lnTo>
                  <a:lnTo>
                    <a:pt x="86868" y="715010"/>
                  </a:lnTo>
                  <a:lnTo>
                    <a:pt x="115951" y="751840"/>
                  </a:lnTo>
                  <a:lnTo>
                    <a:pt x="148590" y="783590"/>
                  </a:lnTo>
                  <a:lnTo>
                    <a:pt x="184277" y="812800"/>
                  </a:lnTo>
                  <a:lnTo>
                    <a:pt x="223012" y="838200"/>
                  </a:lnTo>
                  <a:lnTo>
                    <a:pt x="264287" y="859790"/>
                  </a:lnTo>
                  <a:lnTo>
                    <a:pt x="307975" y="876300"/>
                  </a:lnTo>
                  <a:lnTo>
                    <a:pt x="353695" y="889000"/>
                  </a:lnTo>
                  <a:lnTo>
                    <a:pt x="401193" y="896620"/>
                  </a:lnTo>
                  <a:lnTo>
                    <a:pt x="450215" y="899160"/>
                  </a:lnTo>
                  <a:lnTo>
                    <a:pt x="499364" y="896620"/>
                  </a:lnTo>
                  <a:lnTo>
                    <a:pt x="546862" y="889000"/>
                  </a:lnTo>
                  <a:lnTo>
                    <a:pt x="592582" y="876300"/>
                  </a:lnTo>
                  <a:lnTo>
                    <a:pt x="636270" y="859790"/>
                  </a:lnTo>
                  <a:lnTo>
                    <a:pt x="677545" y="838200"/>
                  </a:lnTo>
                  <a:lnTo>
                    <a:pt x="716153" y="812800"/>
                  </a:lnTo>
                  <a:lnTo>
                    <a:pt x="751967" y="783590"/>
                  </a:lnTo>
                  <a:lnTo>
                    <a:pt x="784479" y="751840"/>
                  </a:lnTo>
                  <a:lnTo>
                    <a:pt x="813689" y="715010"/>
                  </a:lnTo>
                  <a:lnTo>
                    <a:pt x="815340" y="712470"/>
                  </a:lnTo>
                  <a:lnTo>
                    <a:pt x="816991" y="709930"/>
                  </a:lnTo>
                  <a:lnTo>
                    <a:pt x="838962" y="676910"/>
                  </a:lnTo>
                  <a:lnTo>
                    <a:pt x="860425" y="635000"/>
                  </a:lnTo>
                  <a:lnTo>
                    <a:pt x="877570" y="591820"/>
                  </a:lnTo>
                  <a:lnTo>
                    <a:pt x="886968" y="557530"/>
                  </a:lnTo>
                  <a:lnTo>
                    <a:pt x="890143" y="546100"/>
                  </a:lnTo>
                  <a:lnTo>
                    <a:pt x="897890" y="499110"/>
                  </a:lnTo>
                  <a:lnTo>
                    <a:pt x="900557" y="449580"/>
                  </a:lnTo>
                  <a:close/>
                </a:path>
              </a:pathLst>
            </a:custGeom>
            <a:solidFill>
              <a:srgbClr val="5E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36847" y="1486662"/>
              <a:ext cx="153669" cy="8636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252978" y="1205992"/>
              <a:ext cx="636270" cy="337820"/>
            </a:xfrm>
            <a:custGeom>
              <a:avLst/>
              <a:gdLst/>
              <a:ahLst/>
              <a:cxnLst/>
              <a:rect l="l" t="t" r="r" b="b"/>
              <a:pathLst>
                <a:path w="636270" h="337819">
                  <a:moveTo>
                    <a:pt x="32512" y="25400"/>
                  </a:moveTo>
                  <a:lnTo>
                    <a:pt x="0" y="25400"/>
                  </a:lnTo>
                  <a:lnTo>
                    <a:pt x="16637" y="40640"/>
                  </a:lnTo>
                  <a:lnTo>
                    <a:pt x="26924" y="46990"/>
                  </a:lnTo>
                  <a:lnTo>
                    <a:pt x="32004" y="39370"/>
                  </a:lnTo>
                  <a:lnTo>
                    <a:pt x="32512" y="25400"/>
                  </a:lnTo>
                  <a:close/>
                </a:path>
                <a:path w="636270" h="337819">
                  <a:moveTo>
                    <a:pt x="271145" y="215900"/>
                  </a:moveTo>
                  <a:lnTo>
                    <a:pt x="184023" y="215900"/>
                  </a:lnTo>
                  <a:lnTo>
                    <a:pt x="191135" y="218440"/>
                  </a:lnTo>
                  <a:lnTo>
                    <a:pt x="197993" y="219710"/>
                  </a:lnTo>
                  <a:lnTo>
                    <a:pt x="223393" y="222250"/>
                  </a:lnTo>
                  <a:lnTo>
                    <a:pt x="245110" y="224790"/>
                  </a:lnTo>
                  <a:lnTo>
                    <a:pt x="264795" y="220980"/>
                  </a:lnTo>
                  <a:lnTo>
                    <a:pt x="271145" y="215900"/>
                  </a:lnTo>
                  <a:close/>
                </a:path>
                <a:path w="636270" h="337819">
                  <a:moveTo>
                    <a:pt x="283972" y="205740"/>
                  </a:moveTo>
                  <a:lnTo>
                    <a:pt x="255778" y="199390"/>
                  </a:lnTo>
                  <a:lnTo>
                    <a:pt x="231902" y="198120"/>
                  </a:lnTo>
                  <a:lnTo>
                    <a:pt x="203962" y="200660"/>
                  </a:lnTo>
                  <a:lnTo>
                    <a:pt x="163703" y="205740"/>
                  </a:lnTo>
                  <a:lnTo>
                    <a:pt x="283972" y="205740"/>
                  </a:lnTo>
                  <a:close/>
                </a:path>
                <a:path w="636270" h="337819">
                  <a:moveTo>
                    <a:pt x="636016" y="337820"/>
                  </a:moveTo>
                  <a:lnTo>
                    <a:pt x="627253" y="271780"/>
                  </a:lnTo>
                  <a:lnTo>
                    <a:pt x="614680" y="226060"/>
                  </a:lnTo>
                  <a:lnTo>
                    <a:pt x="597535" y="182880"/>
                  </a:lnTo>
                  <a:lnTo>
                    <a:pt x="576072" y="140970"/>
                  </a:lnTo>
                  <a:lnTo>
                    <a:pt x="550799" y="102870"/>
                  </a:lnTo>
                  <a:lnTo>
                    <a:pt x="521589" y="67310"/>
                  </a:lnTo>
                  <a:lnTo>
                    <a:pt x="489077" y="34290"/>
                  </a:lnTo>
                  <a:lnTo>
                    <a:pt x="453263" y="5080"/>
                  </a:lnTo>
                  <a:lnTo>
                    <a:pt x="445516" y="0"/>
                  </a:lnTo>
                  <a:lnTo>
                    <a:pt x="76708" y="0"/>
                  </a:lnTo>
                  <a:lnTo>
                    <a:pt x="106045" y="15240"/>
                  </a:lnTo>
                  <a:lnTo>
                    <a:pt x="117602" y="52070"/>
                  </a:lnTo>
                  <a:lnTo>
                    <a:pt x="110871" y="87630"/>
                  </a:lnTo>
                  <a:lnTo>
                    <a:pt x="98298" y="101600"/>
                  </a:lnTo>
                  <a:lnTo>
                    <a:pt x="82677" y="102870"/>
                  </a:lnTo>
                  <a:lnTo>
                    <a:pt x="174879" y="102870"/>
                  </a:lnTo>
                  <a:lnTo>
                    <a:pt x="176911" y="99060"/>
                  </a:lnTo>
                  <a:lnTo>
                    <a:pt x="179832" y="91440"/>
                  </a:lnTo>
                  <a:lnTo>
                    <a:pt x="186309" y="78740"/>
                  </a:lnTo>
                  <a:lnTo>
                    <a:pt x="187833" y="77470"/>
                  </a:lnTo>
                  <a:lnTo>
                    <a:pt x="192278" y="78740"/>
                  </a:lnTo>
                  <a:lnTo>
                    <a:pt x="194564" y="80010"/>
                  </a:lnTo>
                  <a:lnTo>
                    <a:pt x="221742" y="80010"/>
                  </a:lnTo>
                  <a:lnTo>
                    <a:pt x="227330" y="77470"/>
                  </a:lnTo>
                  <a:lnTo>
                    <a:pt x="247015" y="68580"/>
                  </a:lnTo>
                  <a:lnTo>
                    <a:pt x="270256" y="53340"/>
                  </a:lnTo>
                  <a:lnTo>
                    <a:pt x="291973" y="43180"/>
                  </a:lnTo>
                  <a:lnTo>
                    <a:pt x="334264" y="34290"/>
                  </a:lnTo>
                  <a:lnTo>
                    <a:pt x="374396" y="34290"/>
                  </a:lnTo>
                  <a:lnTo>
                    <a:pt x="412115" y="40640"/>
                  </a:lnTo>
                  <a:lnTo>
                    <a:pt x="447167" y="55880"/>
                  </a:lnTo>
                  <a:lnTo>
                    <a:pt x="508127" y="102870"/>
                  </a:lnTo>
                  <a:lnTo>
                    <a:pt x="533654" y="135890"/>
                  </a:lnTo>
                  <a:lnTo>
                    <a:pt x="555244" y="175260"/>
                  </a:lnTo>
                  <a:lnTo>
                    <a:pt x="572897" y="218440"/>
                  </a:lnTo>
                  <a:lnTo>
                    <a:pt x="586232" y="266700"/>
                  </a:lnTo>
                  <a:lnTo>
                    <a:pt x="594995" y="318770"/>
                  </a:lnTo>
                  <a:lnTo>
                    <a:pt x="595630" y="325120"/>
                  </a:lnTo>
                  <a:lnTo>
                    <a:pt x="597154" y="331470"/>
                  </a:lnTo>
                  <a:lnTo>
                    <a:pt x="594360" y="334010"/>
                  </a:lnTo>
                  <a:lnTo>
                    <a:pt x="591058" y="336550"/>
                  </a:lnTo>
                  <a:lnTo>
                    <a:pt x="585851" y="336550"/>
                  </a:lnTo>
                  <a:lnTo>
                    <a:pt x="582295" y="337820"/>
                  </a:lnTo>
                  <a:lnTo>
                    <a:pt x="636016" y="337820"/>
                  </a:lnTo>
                  <a:close/>
                </a:path>
              </a:pathLst>
            </a:custGeom>
            <a:solidFill>
              <a:srgbClr val="5EC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5827" y="1394460"/>
              <a:ext cx="112775" cy="11277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483" y="1673352"/>
              <a:ext cx="112775" cy="11277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9688" y="1328928"/>
              <a:ext cx="112774" cy="1127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894076" y="1254252"/>
              <a:ext cx="1092835" cy="866775"/>
            </a:xfrm>
            <a:custGeom>
              <a:avLst/>
              <a:gdLst/>
              <a:ahLst/>
              <a:cxnLst/>
              <a:rect l="l" t="t" r="r" b="b"/>
              <a:pathLst>
                <a:path w="1092835" h="866775">
                  <a:moveTo>
                    <a:pt x="9525" y="327317"/>
                  </a:moveTo>
                  <a:lnTo>
                    <a:pt x="9398" y="322148"/>
                  </a:lnTo>
                  <a:lnTo>
                    <a:pt x="7239" y="320052"/>
                  </a:lnTo>
                  <a:lnTo>
                    <a:pt x="2032" y="320040"/>
                  </a:lnTo>
                  <a:lnTo>
                    <a:pt x="0" y="322173"/>
                  </a:lnTo>
                  <a:lnTo>
                    <a:pt x="127" y="327444"/>
                  </a:lnTo>
                  <a:lnTo>
                    <a:pt x="2286" y="329539"/>
                  </a:lnTo>
                  <a:lnTo>
                    <a:pt x="7493" y="329450"/>
                  </a:lnTo>
                  <a:lnTo>
                    <a:pt x="9525" y="327317"/>
                  </a:lnTo>
                  <a:close/>
                </a:path>
                <a:path w="1092835" h="866775">
                  <a:moveTo>
                    <a:pt x="10033" y="294030"/>
                  </a:moveTo>
                  <a:lnTo>
                    <a:pt x="8001" y="291807"/>
                  </a:lnTo>
                  <a:lnTo>
                    <a:pt x="2794" y="291541"/>
                  </a:lnTo>
                  <a:lnTo>
                    <a:pt x="635" y="293560"/>
                  </a:lnTo>
                  <a:lnTo>
                    <a:pt x="508" y="296202"/>
                  </a:lnTo>
                  <a:lnTo>
                    <a:pt x="508" y="298843"/>
                  </a:lnTo>
                  <a:lnTo>
                    <a:pt x="2540" y="301053"/>
                  </a:lnTo>
                  <a:lnTo>
                    <a:pt x="5207" y="301129"/>
                  </a:lnTo>
                  <a:lnTo>
                    <a:pt x="7747" y="301231"/>
                  </a:lnTo>
                  <a:lnTo>
                    <a:pt x="9906" y="299199"/>
                  </a:lnTo>
                  <a:lnTo>
                    <a:pt x="10033" y="294030"/>
                  </a:lnTo>
                  <a:close/>
                </a:path>
                <a:path w="1092835" h="866775">
                  <a:moveTo>
                    <a:pt x="10668" y="355434"/>
                  </a:moveTo>
                  <a:lnTo>
                    <a:pt x="10287" y="350266"/>
                  </a:lnTo>
                  <a:lnTo>
                    <a:pt x="8001" y="348284"/>
                  </a:lnTo>
                  <a:lnTo>
                    <a:pt x="2794" y="348551"/>
                  </a:lnTo>
                  <a:lnTo>
                    <a:pt x="889" y="350786"/>
                  </a:lnTo>
                  <a:lnTo>
                    <a:pt x="1270" y="356057"/>
                  </a:lnTo>
                  <a:lnTo>
                    <a:pt x="3556" y="358038"/>
                  </a:lnTo>
                  <a:lnTo>
                    <a:pt x="8763" y="357670"/>
                  </a:lnTo>
                  <a:lnTo>
                    <a:pt x="10668" y="355434"/>
                  </a:lnTo>
                  <a:close/>
                </a:path>
                <a:path w="1092835" h="866775">
                  <a:moveTo>
                    <a:pt x="12065" y="265963"/>
                  </a:moveTo>
                  <a:lnTo>
                    <a:pt x="10160" y="263652"/>
                  </a:lnTo>
                  <a:lnTo>
                    <a:pt x="4953" y="263118"/>
                  </a:lnTo>
                  <a:lnTo>
                    <a:pt x="2667" y="265023"/>
                  </a:lnTo>
                  <a:lnTo>
                    <a:pt x="2540" y="267652"/>
                  </a:lnTo>
                  <a:lnTo>
                    <a:pt x="2286" y="270294"/>
                  </a:lnTo>
                  <a:lnTo>
                    <a:pt x="4191" y="272605"/>
                  </a:lnTo>
                  <a:lnTo>
                    <a:pt x="6858" y="272808"/>
                  </a:lnTo>
                  <a:lnTo>
                    <a:pt x="9398" y="273037"/>
                  </a:lnTo>
                  <a:lnTo>
                    <a:pt x="11684" y="271132"/>
                  </a:lnTo>
                  <a:lnTo>
                    <a:pt x="11938" y="268554"/>
                  </a:lnTo>
                  <a:lnTo>
                    <a:pt x="12065" y="265963"/>
                  </a:lnTo>
                  <a:close/>
                </a:path>
                <a:path w="1092835" h="866775">
                  <a:moveTo>
                    <a:pt x="13208" y="383438"/>
                  </a:moveTo>
                  <a:lnTo>
                    <a:pt x="12573" y="378294"/>
                  </a:lnTo>
                  <a:lnTo>
                    <a:pt x="10160" y="376440"/>
                  </a:lnTo>
                  <a:lnTo>
                    <a:pt x="5080" y="376974"/>
                  </a:lnTo>
                  <a:lnTo>
                    <a:pt x="3175" y="379310"/>
                  </a:lnTo>
                  <a:lnTo>
                    <a:pt x="3810" y="384543"/>
                  </a:lnTo>
                  <a:lnTo>
                    <a:pt x="6223" y="386410"/>
                  </a:lnTo>
                  <a:lnTo>
                    <a:pt x="11430" y="385775"/>
                  </a:lnTo>
                  <a:lnTo>
                    <a:pt x="13208" y="383438"/>
                  </a:lnTo>
                  <a:close/>
                </a:path>
                <a:path w="1092835" h="866775">
                  <a:moveTo>
                    <a:pt x="15621" y="238036"/>
                  </a:moveTo>
                  <a:lnTo>
                    <a:pt x="13970" y="235673"/>
                  </a:lnTo>
                  <a:lnTo>
                    <a:pt x="8763" y="234848"/>
                  </a:lnTo>
                  <a:lnTo>
                    <a:pt x="6223" y="236613"/>
                  </a:lnTo>
                  <a:lnTo>
                    <a:pt x="5969" y="239229"/>
                  </a:lnTo>
                  <a:lnTo>
                    <a:pt x="5588" y="241846"/>
                  </a:lnTo>
                  <a:lnTo>
                    <a:pt x="7493" y="244271"/>
                  </a:lnTo>
                  <a:lnTo>
                    <a:pt x="10033" y="244614"/>
                  </a:lnTo>
                  <a:lnTo>
                    <a:pt x="12573" y="244983"/>
                  </a:lnTo>
                  <a:lnTo>
                    <a:pt x="14986" y="243192"/>
                  </a:lnTo>
                  <a:lnTo>
                    <a:pt x="15240" y="240601"/>
                  </a:lnTo>
                  <a:lnTo>
                    <a:pt x="15621" y="238036"/>
                  </a:lnTo>
                  <a:close/>
                </a:path>
                <a:path w="1092835" h="866775">
                  <a:moveTo>
                    <a:pt x="17272" y="411251"/>
                  </a:moveTo>
                  <a:lnTo>
                    <a:pt x="16383" y="406171"/>
                  </a:lnTo>
                  <a:lnTo>
                    <a:pt x="13843" y="404431"/>
                  </a:lnTo>
                  <a:lnTo>
                    <a:pt x="8763" y="405244"/>
                  </a:lnTo>
                  <a:lnTo>
                    <a:pt x="6985" y="407682"/>
                  </a:lnTo>
                  <a:lnTo>
                    <a:pt x="8001" y="412864"/>
                  </a:lnTo>
                  <a:lnTo>
                    <a:pt x="10414" y="414591"/>
                  </a:lnTo>
                  <a:lnTo>
                    <a:pt x="15621" y="413689"/>
                  </a:lnTo>
                  <a:lnTo>
                    <a:pt x="17272" y="411251"/>
                  </a:lnTo>
                  <a:close/>
                </a:path>
                <a:path w="1092835" h="866775">
                  <a:moveTo>
                    <a:pt x="20574" y="210350"/>
                  </a:moveTo>
                  <a:lnTo>
                    <a:pt x="19050" y="207886"/>
                  </a:lnTo>
                  <a:lnTo>
                    <a:pt x="13970" y="206806"/>
                  </a:lnTo>
                  <a:lnTo>
                    <a:pt x="11303" y="208432"/>
                  </a:lnTo>
                  <a:lnTo>
                    <a:pt x="10414" y="213614"/>
                  </a:lnTo>
                  <a:lnTo>
                    <a:pt x="12065" y="216128"/>
                  </a:lnTo>
                  <a:lnTo>
                    <a:pt x="17145" y="217106"/>
                  </a:lnTo>
                  <a:lnTo>
                    <a:pt x="19685" y="215455"/>
                  </a:lnTo>
                  <a:lnTo>
                    <a:pt x="20574" y="210350"/>
                  </a:lnTo>
                  <a:close/>
                </a:path>
                <a:path w="1092835" h="866775">
                  <a:moveTo>
                    <a:pt x="22733" y="438861"/>
                  </a:moveTo>
                  <a:lnTo>
                    <a:pt x="22098" y="436333"/>
                  </a:lnTo>
                  <a:lnTo>
                    <a:pt x="21590" y="433819"/>
                  </a:lnTo>
                  <a:lnTo>
                    <a:pt x="19050" y="432206"/>
                  </a:lnTo>
                  <a:lnTo>
                    <a:pt x="13970" y="433285"/>
                  </a:lnTo>
                  <a:lnTo>
                    <a:pt x="12319" y="435800"/>
                  </a:lnTo>
                  <a:lnTo>
                    <a:pt x="13589" y="440944"/>
                  </a:lnTo>
                  <a:lnTo>
                    <a:pt x="16129" y="442556"/>
                  </a:lnTo>
                  <a:lnTo>
                    <a:pt x="21082" y="441375"/>
                  </a:lnTo>
                  <a:lnTo>
                    <a:pt x="22733" y="438861"/>
                  </a:lnTo>
                  <a:close/>
                </a:path>
                <a:path w="1092835" h="866775">
                  <a:moveTo>
                    <a:pt x="27051" y="182994"/>
                  </a:moveTo>
                  <a:lnTo>
                    <a:pt x="25654" y="180428"/>
                  </a:lnTo>
                  <a:lnTo>
                    <a:pt x="20574" y="179082"/>
                  </a:lnTo>
                  <a:lnTo>
                    <a:pt x="17907" y="180581"/>
                  </a:lnTo>
                  <a:lnTo>
                    <a:pt x="16637" y="185686"/>
                  </a:lnTo>
                  <a:lnTo>
                    <a:pt x="18161" y="188277"/>
                  </a:lnTo>
                  <a:lnTo>
                    <a:pt x="23241" y="189534"/>
                  </a:lnTo>
                  <a:lnTo>
                    <a:pt x="25781" y="187998"/>
                  </a:lnTo>
                  <a:lnTo>
                    <a:pt x="27051" y="182994"/>
                  </a:lnTo>
                  <a:close/>
                </a:path>
                <a:path w="1092835" h="866775">
                  <a:moveTo>
                    <a:pt x="29578" y="459676"/>
                  </a:moveTo>
                  <a:lnTo>
                    <a:pt x="19050" y="459676"/>
                  </a:lnTo>
                  <a:lnTo>
                    <a:pt x="19050" y="469392"/>
                  </a:lnTo>
                  <a:lnTo>
                    <a:pt x="29578" y="469392"/>
                  </a:lnTo>
                  <a:lnTo>
                    <a:pt x="29578" y="459676"/>
                  </a:lnTo>
                  <a:close/>
                </a:path>
                <a:path w="1092835" h="866775">
                  <a:moveTo>
                    <a:pt x="34925" y="155981"/>
                  </a:moveTo>
                  <a:lnTo>
                    <a:pt x="33655" y="153352"/>
                  </a:lnTo>
                  <a:lnTo>
                    <a:pt x="31115" y="152539"/>
                  </a:lnTo>
                  <a:lnTo>
                    <a:pt x="28702" y="151726"/>
                  </a:lnTo>
                  <a:lnTo>
                    <a:pt x="26035" y="153111"/>
                  </a:lnTo>
                  <a:lnTo>
                    <a:pt x="24257" y="158089"/>
                  </a:lnTo>
                  <a:lnTo>
                    <a:pt x="25781" y="160807"/>
                  </a:lnTo>
                  <a:lnTo>
                    <a:pt x="30734" y="162306"/>
                  </a:lnTo>
                  <a:lnTo>
                    <a:pt x="33274" y="160883"/>
                  </a:lnTo>
                  <a:lnTo>
                    <a:pt x="34163" y="158432"/>
                  </a:lnTo>
                  <a:lnTo>
                    <a:pt x="34925" y="155981"/>
                  </a:lnTo>
                  <a:close/>
                </a:path>
                <a:path w="1092835" h="866775">
                  <a:moveTo>
                    <a:pt x="44323" y="129451"/>
                  </a:moveTo>
                  <a:lnTo>
                    <a:pt x="43053" y="126746"/>
                  </a:lnTo>
                  <a:lnTo>
                    <a:pt x="38227" y="124866"/>
                  </a:lnTo>
                  <a:lnTo>
                    <a:pt x="35433" y="126098"/>
                  </a:lnTo>
                  <a:lnTo>
                    <a:pt x="34544" y="128549"/>
                  </a:lnTo>
                  <a:lnTo>
                    <a:pt x="33528" y="131000"/>
                  </a:lnTo>
                  <a:lnTo>
                    <a:pt x="34798" y="133731"/>
                  </a:lnTo>
                  <a:lnTo>
                    <a:pt x="39624" y="135509"/>
                  </a:lnTo>
                  <a:lnTo>
                    <a:pt x="42418" y="134264"/>
                  </a:lnTo>
                  <a:lnTo>
                    <a:pt x="44323" y="129451"/>
                  </a:lnTo>
                  <a:close/>
                </a:path>
                <a:path w="1092835" h="866775">
                  <a:moveTo>
                    <a:pt x="47764" y="522719"/>
                  </a:moveTo>
                  <a:lnTo>
                    <a:pt x="37084" y="522719"/>
                  </a:lnTo>
                  <a:lnTo>
                    <a:pt x="37084" y="524052"/>
                  </a:lnTo>
                  <a:lnTo>
                    <a:pt x="47764" y="524052"/>
                  </a:lnTo>
                  <a:lnTo>
                    <a:pt x="47764" y="522719"/>
                  </a:lnTo>
                  <a:close/>
                </a:path>
                <a:path w="1092835" h="866775">
                  <a:moveTo>
                    <a:pt x="54991" y="103441"/>
                  </a:moveTo>
                  <a:lnTo>
                    <a:pt x="53848" y="100672"/>
                  </a:lnTo>
                  <a:lnTo>
                    <a:pt x="51562" y="99606"/>
                  </a:lnTo>
                  <a:lnTo>
                    <a:pt x="49149" y="98539"/>
                  </a:lnTo>
                  <a:lnTo>
                    <a:pt x="46355" y="99631"/>
                  </a:lnTo>
                  <a:lnTo>
                    <a:pt x="44196" y="104432"/>
                  </a:lnTo>
                  <a:lnTo>
                    <a:pt x="45212" y="107213"/>
                  </a:lnTo>
                  <a:lnTo>
                    <a:pt x="50038" y="109232"/>
                  </a:lnTo>
                  <a:lnTo>
                    <a:pt x="52832" y="108140"/>
                  </a:lnTo>
                  <a:lnTo>
                    <a:pt x="54991" y="103441"/>
                  </a:lnTo>
                  <a:close/>
                </a:path>
                <a:path w="1092835" h="866775">
                  <a:moveTo>
                    <a:pt x="58801" y="545185"/>
                  </a:moveTo>
                  <a:lnTo>
                    <a:pt x="56642" y="540486"/>
                  </a:lnTo>
                  <a:lnTo>
                    <a:pt x="53848" y="539419"/>
                  </a:lnTo>
                  <a:lnTo>
                    <a:pt x="51562" y="540486"/>
                  </a:lnTo>
                  <a:lnTo>
                    <a:pt x="49149" y="541528"/>
                  </a:lnTo>
                  <a:lnTo>
                    <a:pt x="48133" y="544334"/>
                  </a:lnTo>
                  <a:lnTo>
                    <a:pt x="50292" y="549160"/>
                  </a:lnTo>
                  <a:lnTo>
                    <a:pt x="53086" y="550202"/>
                  </a:lnTo>
                  <a:lnTo>
                    <a:pt x="57785" y="547992"/>
                  </a:lnTo>
                  <a:lnTo>
                    <a:pt x="58801" y="545185"/>
                  </a:lnTo>
                  <a:close/>
                </a:path>
                <a:path w="1092835" h="866775">
                  <a:moveTo>
                    <a:pt x="67056" y="78028"/>
                  </a:moveTo>
                  <a:lnTo>
                    <a:pt x="66040" y="75196"/>
                  </a:lnTo>
                  <a:lnTo>
                    <a:pt x="61468" y="72821"/>
                  </a:lnTo>
                  <a:lnTo>
                    <a:pt x="58547" y="73748"/>
                  </a:lnTo>
                  <a:lnTo>
                    <a:pt x="56134" y="78473"/>
                  </a:lnTo>
                  <a:lnTo>
                    <a:pt x="57150" y="81292"/>
                  </a:lnTo>
                  <a:lnTo>
                    <a:pt x="61849" y="83578"/>
                  </a:lnTo>
                  <a:lnTo>
                    <a:pt x="64643" y="82626"/>
                  </a:lnTo>
                  <a:lnTo>
                    <a:pt x="67056" y="78028"/>
                  </a:lnTo>
                  <a:close/>
                </a:path>
                <a:path w="1092835" h="866775">
                  <a:moveTo>
                    <a:pt x="71247" y="570407"/>
                  </a:moveTo>
                  <a:lnTo>
                    <a:pt x="68961" y="565797"/>
                  </a:lnTo>
                  <a:lnTo>
                    <a:pt x="66040" y="564896"/>
                  </a:lnTo>
                  <a:lnTo>
                    <a:pt x="61468" y="567245"/>
                  </a:lnTo>
                  <a:lnTo>
                    <a:pt x="60579" y="570115"/>
                  </a:lnTo>
                  <a:lnTo>
                    <a:pt x="62992" y="574814"/>
                  </a:lnTo>
                  <a:lnTo>
                    <a:pt x="65786" y="575729"/>
                  </a:lnTo>
                  <a:lnTo>
                    <a:pt x="70358" y="573265"/>
                  </a:lnTo>
                  <a:lnTo>
                    <a:pt x="71247" y="570407"/>
                  </a:lnTo>
                  <a:close/>
                </a:path>
                <a:path w="1092835" h="866775">
                  <a:moveTo>
                    <a:pt x="80391" y="53276"/>
                  </a:moveTo>
                  <a:lnTo>
                    <a:pt x="79502" y="50393"/>
                  </a:lnTo>
                  <a:lnTo>
                    <a:pt x="77343" y="49085"/>
                  </a:lnTo>
                  <a:lnTo>
                    <a:pt x="75057" y="47777"/>
                  </a:lnTo>
                  <a:lnTo>
                    <a:pt x="72136" y="48577"/>
                  </a:lnTo>
                  <a:lnTo>
                    <a:pt x="70866" y="50876"/>
                  </a:lnTo>
                  <a:lnTo>
                    <a:pt x="69469" y="53162"/>
                  </a:lnTo>
                  <a:lnTo>
                    <a:pt x="70358" y="56032"/>
                  </a:lnTo>
                  <a:lnTo>
                    <a:pt x="74803" y="58559"/>
                  </a:lnTo>
                  <a:lnTo>
                    <a:pt x="77724" y="57772"/>
                  </a:lnTo>
                  <a:lnTo>
                    <a:pt x="80391" y="53276"/>
                  </a:lnTo>
                  <a:close/>
                </a:path>
                <a:path w="1092835" h="866775">
                  <a:moveTo>
                    <a:pt x="84963" y="594944"/>
                  </a:moveTo>
                  <a:lnTo>
                    <a:pt x="82423" y="590448"/>
                  </a:lnTo>
                  <a:lnTo>
                    <a:pt x="79502" y="589686"/>
                  </a:lnTo>
                  <a:lnTo>
                    <a:pt x="77343" y="590994"/>
                  </a:lnTo>
                  <a:lnTo>
                    <a:pt x="75057" y="592302"/>
                  </a:lnTo>
                  <a:lnTo>
                    <a:pt x="74295" y="595198"/>
                  </a:lnTo>
                  <a:lnTo>
                    <a:pt x="76962" y="599782"/>
                  </a:lnTo>
                  <a:lnTo>
                    <a:pt x="79756" y="600544"/>
                  </a:lnTo>
                  <a:lnTo>
                    <a:pt x="84201" y="597839"/>
                  </a:lnTo>
                  <a:lnTo>
                    <a:pt x="84963" y="594944"/>
                  </a:lnTo>
                  <a:close/>
                </a:path>
                <a:path w="1092835" h="866775">
                  <a:moveTo>
                    <a:pt x="94996" y="29248"/>
                  </a:moveTo>
                  <a:lnTo>
                    <a:pt x="94361" y="26339"/>
                  </a:lnTo>
                  <a:lnTo>
                    <a:pt x="92075" y="24904"/>
                  </a:lnTo>
                  <a:lnTo>
                    <a:pt x="89916" y="23482"/>
                  </a:lnTo>
                  <a:lnTo>
                    <a:pt x="86995" y="24130"/>
                  </a:lnTo>
                  <a:lnTo>
                    <a:pt x="84201" y="28575"/>
                  </a:lnTo>
                  <a:lnTo>
                    <a:pt x="84836" y="31496"/>
                  </a:lnTo>
                  <a:lnTo>
                    <a:pt x="89281" y="34251"/>
                  </a:lnTo>
                  <a:lnTo>
                    <a:pt x="92202" y="33604"/>
                  </a:lnTo>
                  <a:lnTo>
                    <a:pt x="94996" y="29248"/>
                  </a:lnTo>
                  <a:close/>
                </a:path>
                <a:path w="1092835" h="866775">
                  <a:moveTo>
                    <a:pt x="99949" y="618731"/>
                  </a:moveTo>
                  <a:lnTo>
                    <a:pt x="97282" y="614375"/>
                  </a:lnTo>
                  <a:lnTo>
                    <a:pt x="94361" y="613752"/>
                  </a:lnTo>
                  <a:lnTo>
                    <a:pt x="92075" y="615175"/>
                  </a:lnTo>
                  <a:lnTo>
                    <a:pt x="89916" y="616597"/>
                  </a:lnTo>
                  <a:lnTo>
                    <a:pt x="89281" y="619544"/>
                  </a:lnTo>
                  <a:lnTo>
                    <a:pt x="92202" y="623989"/>
                  </a:lnTo>
                  <a:lnTo>
                    <a:pt x="95123" y="624598"/>
                  </a:lnTo>
                  <a:lnTo>
                    <a:pt x="99441" y="621677"/>
                  </a:lnTo>
                  <a:lnTo>
                    <a:pt x="99949" y="618731"/>
                  </a:lnTo>
                  <a:close/>
                </a:path>
                <a:path w="1092835" h="866775">
                  <a:moveTo>
                    <a:pt x="110744" y="6019"/>
                  </a:moveTo>
                  <a:lnTo>
                    <a:pt x="110363" y="3073"/>
                  </a:lnTo>
                  <a:lnTo>
                    <a:pt x="108204" y="1536"/>
                  </a:lnTo>
                  <a:lnTo>
                    <a:pt x="106172" y="0"/>
                  </a:lnTo>
                  <a:lnTo>
                    <a:pt x="103124" y="495"/>
                  </a:lnTo>
                  <a:lnTo>
                    <a:pt x="100076" y="4787"/>
                  </a:lnTo>
                  <a:lnTo>
                    <a:pt x="100584" y="7759"/>
                  </a:lnTo>
                  <a:lnTo>
                    <a:pt x="104902" y="10744"/>
                  </a:lnTo>
                  <a:lnTo>
                    <a:pt x="107823" y="10236"/>
                  </a:lnTo>
                  <a:lnTo>
                    <a:pt x="110744" y="6019"/>
                  </a:lnTo>
                  <a:close/>
                </a:path>
                <a:path w="1092835" h="866775">
                  <a:moveTo>
                    <a:pt x="116205" y="641731"/>
                  </a:moveTo>
                  <a:lnTo>
                    <a:pt x="114681" y="639597"/>
                  </a:lnTo>
                  <a:lnTo>
                    <a:pt x="113284" y="637489"/>
                  </a:lnTo>
                  <a:lnTo>
                    <a:pt x="110363" y="637019"/>
                  </a:lnTo>
                  <a:lnTo>
                    <a:pt x="108204" y="638556"/>
                  </a:lnTo>
                  <a:lnTo>
                    <a:pt x="106172" y="640080"/>
                  </a:lnTo>
                  <a:lnTo>
                    <a:pt x="105664" y="643064"/>
                  </a:lnTo>
                  <a:lnTo>
                    <a:pt x="107188" y="645223"/>
                  </a:lnTo>
                  <a:lnTo>
                    <a:pt x="108585" y="647407"/>
                  </a:lnTo>
                  <a:lnTo>
                    <a:pt x="111760" y="647763"/>
                  </a:lnTo>
                  <a:lnTo>
                    <a:pt x="115824" y="644613"/>
                  </a:lnTo>
                  <a:lnTo>
                    <a:pt x="116205" y="641731"/>
                  </a:lnTo>
                  <a:close/>
                </a:path>
                <a:path w="1092835" h="866775">
                  <a:moveTo>
                    <a:pt x="133731" y="663752"/>
                  </a:moveTo>
                  <a:lnTo>
                    <a:pt x="132080" y="661784"/>
                  </a:lnTo>
                  <a:lnTo>
                    <a:pt x="130429" y="659752"/>
                  </a:lnTo>
                  <a:lnTo>
                    <a:pt x="127508" y="659434"/>
                  </a:lnTo>
                  <a:lnTo>
                    <a:pt x="123444" y="662711"/>
                  </a:lnTo>
                  <a:lnTo>
                    <a:pt x="123063" y="665734"/>
                  </a:lnTo>
                  <a:lnTo>
                    <a:pt x="124714" y="667804"/>
                  </a:lnTo>
                  <a:lnTo>
                    <a:pt x="126492" y="669798"/>
                  </a:lnTo>
                  <a:lnTo>
                    <a:pt x="129540" y="670039"/>
                  </a:lnTo>
                  <a:lnTo>
                    <a:pt x="133477" y="666686"/>
                  </a:lnTo>
                  <a:lnTo>
                    <a:pt x="133731" y="663752"/>
                  </a:lnTo>
                  <a:close/>
                </a:path>
                <a:path w="1092835" h="866775">
                  <a:moveTo>
                    <a:pt x="152273" y="684847"/>
                  </a:moveTo>
                  <a:lnTo>
                    <a:pt x="150495" y="682967"/>
                  </a:lnTo>
                  <a:lnTo>
                    <a:pt x="148717" y="681139"/>
                  </a:lnTo>
                  <a:lnTo>
                    <a:pt x="145796" y="680910"/>
                  </a:lnTo>
                  <a:lnTo>
                    <a:pt x="141986" y="684390"/>
                  </a:lnTo>
                  <a:lnTo>
                    <a:pt x="141732" y="687476"/>
                  </a:lnTo>
                  <a:lnTo>
                    <a:pt x="143510" y="689356"/>
                  </a:lnTo>
                  <a:lnTo>
                    <a:pt x="145415" y="691261"/>
                  </a:lnTo>
                  <a:lnTo>
                    <a:pt x="148336" y="691362"/>
                  </a:lnTo>
                  <a:lnTo>
                    <a:pt x="152146" y="687819"/>
                  </a:lnTo>
                  <a:lnTo>
                    <a:pt x="152273" y="684847"/>
                  </a:lnTo>
                  <a:close/>
                </a:path>
                <a:path w="1092835" h="866775">
                  <a:moveTo>
                    <a:pt x="171958" y="704977"/>
                  </a:moveTo>
                  <a:lnTo>
                    <a:pt x="168148" y="701408"/>
                  </a:lnTo>
                  <a:lnTo>
                    <a:pt x="165227" y="701446"/>
                  </a:lnTo>
                  <a:lnTo>
                    <a:pt x="163322" y="703300"/>
                  </a:lnTo>
                  <a:lnTo>
                    <a:pt x="161544" y="705129"/>
                  </a:lnTo>
                  <a:lnTo>
                    <a:pt x="161544" y="708101"/>
                  </a:lnTo>
                  <a:lnTo>
                    <a:pt x="165354" y="711746"/>
                  </a:lnTo>
                  <a:lnTo>
                    <a:pt x="168402" y="711682"/>
                  </a:lnTo>
                  <a:lnTo>
                    <a:pt x="171958" y="707948"/>
                  </a:lnTo>
                  <a:lnTo>
                    <a:pt x="171958" y="704977"/>
                  </a:lnTo>
                  <a:close/>
                </a:path>
                <a:path w="1092835" h="866775">
                  <a:moveTo>
                    <a:pt x="192786" y="727011"/>
                  </a:moveTo>
                  <a:lnTo>
                    <a:pt x="192659" y="724039"/>
                  </a:lnTo>
                  <a:lnTo>
                    <a:pt x="188722" y="720648"/>
                  </a:lnTo>
                  <a:lnTo>
                    <a:pt x="185674" y="720852"/>
                  </a:lnTo>
                  <a:lnTo>
                    <a:pt x="184023" y="722782"/>
                  </a:lnTo>
                  <a:lnTo>
                    <a:pt x="182245" y="724712"/>
                  </a:lnTo>
                  <a:lnTo>
                    <a:pt x="182372" y="727684"/>
                  </a:lnTo>
                  <a:lnTo>
                    <a:pt x="186436" y="731139"/>
                  </a:lnTo>
                  <a:lnTo>
                    <a:pt x="189357" y="730948"/>
                  </a:lnTo>
                  <a:lnTo>
                    <a:pt x="192786" y="727011"/>
                  </a:lnTo>
                  <a:close/>
                </a:path>
                <a:path w="1092835" h="866775">
                  <a:moveTo>
                    <a:pt x="214630" y="744982"/>
                  </a:moveTo>
                  <a:lnTo>
                    <a:pt x="214249" y="742010"/>
                  </a:lnTo>
                  <a:lnTo>
                    <a:pt x="210185" y="738822"/>
                  </a:lnTo>
                  <a:lnTo>
                    <a:pt x="207137" y="739178"/>
                  </a:lnTo>
                  <a:lnTo>
                    <a:pt x="205486" y="741197"/>
                  </a:lnTo>
                  <a:lnTo>
                    <a:pt x="203962" y="743216"/>
                  </a:lnTo>
                  <a:lnTo>
                    <a:pt x="204216" y="746175"/>
                  </a:lnTo>
                  <a:lnTo>
                    <a:pt x="208407" y="749439"/>
                  </a:lnTo>
                  <a:lnTo>
                    <a:pt x="211328" y="749096"/>
                  </a:lnTo>
                  <a:lnTo>
                    <a:pt x="214630" y="744982"/>
                  </a:lnTo>
                  <a:close/>
                </a:path>
                <a:path w="1092835" h="866775">
                  <a:moveTo>
                    <a:pt x="237236" y="761809"/>
                  </a:moveTo>
                  <a:lnTo>
                    <a:pt x="236728" y="758850"/>
                  </a:lnTo>
                  <a:lnTo>
                    <a:pt x="232537" y="755853"/>
                  </a:lnTo>
                  <a:lnTo>
                    <a:pt x="229616" y="756361"/>
                  </a:lnTo>
                  <a:lnTo>
                    <a:pt x="226568" y="760552"/>
                  </a:lnTo>
                  <a:lnTo>
                    <a:pt x="227076" y="763498"/>
                  </a:lnTo>
                  <a:lnTo>
                    <a:pt x="231394" y="766559"/>
                  </a:lnTo>
                  <a:lnTo>
                    <a:pt x="234315" y="766064"/>
                  </a:lnTo>
                  <a:lnTo>
                    <a:pt x="237236" y="761809"/>
                  </a:lnTo>
                  <a:close/>
                </a:path>
                <a:path w="1092835" h="866775">
                  <a:moveTo>
                    <a:pt x="260731" y="777430"/>
                  </a:moveTo>
                  <a:lnTo>
                    <a:pt x="260096" y="774509"/>
                  </a:lnTo>
                  <a:lnTo>
                    <a:pt x="255778" y="771715"/>
                  </a:lnTo>
                  <a:lnTo>
                    <a:pt x="252857" y="772350"/>
                  </a:lnTo>
                  <a:lnTo>
                    <a:pt x="250063" y="776719"/>
                  </a:lnTo>
                  <a:lnTo>
                    <a:pt x="250698" y="779640"/>
                  </a:lnTo>
                  <a:lnTo>
                    <a:pt x="255143" y="782497"/>
                  </a:lnTo>
                  <a:lnTo>
                    <a:pt x="258064" y="781837"/>
                  </a:lnTo>
                  <a:lnTo>
                    <a:pt x="260731" y="777430"/>
                  </a:lnTo>
                  <a:close/>
                </a:path>
                <a:path w="1092835" h="866775">
                  <a:moveTo>
                    <a:pt x="285115" y="791806"/>
                  </a:moveTo>
                  <a:lnTo>
                    <a:pt x="284226" y="788911"/>
                  </a:lnTo>
                  <a:lnTo>
                    <a:pt x="279781" y="786320"/>
                  </a:lnTo>
                  <a:lnTo>
                    <a:pt x="276860" y="787120"/>
                  </a:lnTo>
                  <a:lnTo>
                    <a:pt x="274320" y="791616"/>
                  </a:lnTo>
                  <a:lnTo>
                    <a:pt x="275082" y="794512"/>
                  </a:lnTo>
                  <a:lnTo>
                    <a:pt x="279654" y="797153"/>
                  </a:lnTo>
                  <a:lnTo>
                    <a:pt x="282575" y="796353"/>
                  </a:lnTo>
                  <a:lnTo>
                    <a:pt x="285115" y="791806"/>
                  </a:lnTo>
                  <a:close/>
                </a:path>
                <a:path w="1092835" h="866775">
                  <a:moveTo>
                    <a:pt x="310007" y="804887"/>
                  </a:moveTo>
                  <a:lnTo>
                    <a:pt x="309118" y="802030"/>
                  </a:lnTo>
                  <a:lnTo>
                    <a:pt x="304546" y="799668"/>
                  </a:lnTo>
                  <a:lnTo>
                    <a:pt x="301752" y="800595"/>
                  </a:lnTo>
                  <a:lnTo>
                    <a:pt x="300482" y="802919"/>
                  </a:lnTo>
                  <a:lnTo>
                    <a:pt x="299339" y="805243"/>
                  </a:lnTo>
                  <a:lnTo>
                    <a:pt x="300228" y="808101"/>
                  </a:lnTo>
                  <a:lnTo>
                    <a:pt x="304927" y="810501"/>
                  </a:lnTo>
                  <a:lnTo>
                    <a:pt x="307848" y="809561"/>
                  </a:lnTo>
                  <a:lnTo>
                    <a:pt x="310007" y="804887"/>
                  </a:lnTo>
                  <a:close/>
                </a:path>
                <a:path w="1092835" h="866775">
                  <a:moveTo>
                    <a:pt x="335661" y="816660"/>
                  </a:moveTo>
                  <a:lnTo>
                    <a:pt x="334645" y="813841"/>
                  </a:lnTo>
                  <a:lnTo>
                    <a:pt x="329946" y="811707"/>
                  </a:lnTo>
                  <a:lnTo>
                    <a:pt x="327152" y="812774"/>
                  </a:lnTo>
                  <a:lnTo>
                    <a:pt x="326136" y="815162"/>
                  </a:lnTo>
                  <a:lnTo>
                    <a:pt x="324993" y="817537"/>
                  </a:lnTo>
                  <a:lnTo>
                    <a:pt x="326136" y="820343"/>
                  </a:lnTo>
                  <a:lnTo>
                    <a:pt x="330962" y="822540"/>
                  </a:lnTo>
                  <a:lnTo>
                    <a:pt x="333756" y="821448"/>
                  </a:lnTo>
                  <a:lnTo>
                    <a:pt x="335661" y="816660"/>
                  </a:lnTo>
                  <a:close/>
                </a:path>
                <a:path w="1092835" h="866775">
                  <a:moveTo>
                    <a:pt x="361950" y="827049"/>
                  </a:moveTo>
                  <a:lnTo>
                    <a:pt x="360667" y="824331"/>
                  </a:lnTo>
                  <a:lnTo>
                    <a:pt x="358394" y="823353"/>
                  </a:lnTo>
                  <a:lnTo>
                    <a:pt x="355981" y="822426"/>
                  </a:lnTo>
                  <a:lnTo>
                    <a:pt x="353187" y="823620"/>
                  </a:lnTo>
                  <a:lnTo>
                    <a:pt x="351409" y="828471"/>
                  </a:lnTo>
                  <a:lnTo>
                    <a:pt x="352552" y="831227"/>
                  </a:lnTo>
                  <a:lnTo>
                    <a:pt x="357492" y="833183"/>
                  </a:lnTo>
                  <a:lnTo>
                    <a:pt x="360172" y="831938"/>
                  </a:lnTo>
                  <a:lnTo>
                    <a:pt x="361950" y="827049"/>
                  </a:lnTo>
                  <a:close/>
                </a:path>
                <a:path w="1092835" h="866775">
                  <a:moveTo>
                    <a:pt x="388747" y="835914"/>
                  </a:moveTo>
                  <a:lnTo>
                    <a:pt x="387350" y="833424"/>
                  </a:lnTo>
                  <a:lnTo>
                    <a:pt x="384937" y="832548"/>
                  </a:lnTo>
                  <a:lnTo>
                    <a:pt x="382524" y="831723"/>
                  </a:lnTo>
                  <a:lnTo>
                    <a:pt x="379857" y="833056"/>
                  </a:lnTo>
                  <a:lnTo>
                    <a:pt x="379095" y="835545"/>
                  </a:lnTo>
                  <a:lnTo>
                    <a:pt x="378206" y="838009"/>
                  </a:lnTo>
                  <a:lnTo>
                    <a:pt x="379590" y="840714"/>
                  </a:lnTo>
                  <a:lnTo>
                    <a:pt x="382143" y="841552"/>
                  </a:lnTo>
                  <a:lnTo>
                    <a:pt x="384556" y="842441"/>
                  </a:lnTo>
                  <a:lnTo>
                    <a:pt x="387223" y="840905"/>
                  </a:lnTo>
                  <a:lnTo>
                    <a:pt x="388747" y="835914"/>
                  </a:lnTo>
                  <a:close/>
                </a:path>
                <a:path w="1092835" h="866775">
                  <a:moveTo>
                    <a:pt x="415925" y="843432"/>
                  </a:moveTo>
                  <a:lnTo>
                    <a:pt x="414401" y="840943"/>
                  </a:lnTo>
                  <a:lnTo>
                    <a:pt x="411988" y="840333"/>
                  </a:lnTo>
                  <a:lnTo>
                    <a:pt x="409448" y="839622"/>
                  </a:lnTo>
                  <a:lnTo>
                    <a:pt x="406908" y="841082"/>
                  </a:lnTo>
                  <a:lnTo>
                    <a:pt x="406146" y="843597"/>
                  </a:lnTo>
                  <a:lnTo>
                    <a:pt x="405511" y="846112"/>
                  </a:lnTo>
                  <a:lnTo>
                    <a:pt x="407035" y="848741"/>
                  </a:lnTo>
                  <a:lnTo>
                    <a:pt x="409575" y="849452"/>
                  </a:lnTo>
                  <a:lnTo>
                    <a:pt x="412102" y="850074"/>
                  </a:lnTo>
                  <a:lnTo>
                    <a:pt x="414782" y="848487"/>
                  </a:lnTo>
                  <a:lnTo>
                    <a:pt x="415925" y="843432"/>
                  </a:lnTo>
                  <a:close/>
                </a:path>
                <a:path w="1092835" h="866775">
                  <a:moveTo>
                    <a:pt x="443611" y="849503"/>
                  </a:moveTo>
                  <a:lnTo>
                    <a:pt x="441833" y="847051"/>
                  </a:lnTo>
                  <a:lnTo>
                    <a:pt x="439293" y="846607"/>
                  </a:lnTo>
                  <a:lnTo>
                    <a:pt x="436753" y="846124"/>
                  </a:lnTo>
                  <a:lnTo>
                    <a:pt x="434327" y="847648"/>
                  </a:lnTo>
                  <a:lnTo>
                    <a:pt x="433832" y="850214"/>
                  </a:lnTo>
                  <a:lnTo>
                    <a:pt x="433197" y="852741"/>
                  </a:lnTo>
                  <a:lnTo>
                    <a:pt x="434848" y="855370"/>
                  </a:lnTo>
                  <a:lnTo>
                    <a:pt x="440055" y="856310"/>
                  </a:lnTo>
                  <a:lnTo>
                    <a:pt x="442595" y="854608"/>
                  </a:lnTo>
                  <a:lnTo>
                    <a:pt x="443611" y="849503"/>
                  </a:lnTo>
                  <a:close/>
                </a:path>
                <a:path w="1092835" h="866775">
                  <a:moveTo>
                    <a:pt x="471424" y="854113"/>
                  </a:moveTo>
                  <a:lnTo>
                    <a:pt x="469646" y="851763"/>
                  </a:lnTo>
                  <a:lnTo>
                    <a:pt x="467106" y="851433"/>
                  </a:lnTo>
                  <a:lnTo>
                    <a:pt x="464439" y="851154"/>
                  </a:lnTo>
                  <a:lnTo>
                    <a:pt x="462026" y="852805"/>
                  </a:lnTo>
                  <a:lnTo>
                    <a:pt x="461264" y="857935"/>
                  </a:lnTo>
                  <a:lnTo>
                    <a:pt x="463042" y="860488"/>
                  </a:lnTo>
                  <a:lnTo>
                    <a:pt x="465709" y="860767"/>
                  </a:lnTo>
                  <a:lnTo>
                    <a:pt x="468249" y="861110"/>
                  </a:lnTo>
                  <a:lnTo>
                    <a:pt x="470662" y="859269"/>
                  </a:lnTo>
                  <a:lnTo>
                    <a:pt x="471424" y="854113"/>
                  </a:lnTo>
                  <a:close/>
                </a:path>
                <a:path w="1092835" h="866775">
                  <a:moveTo>
                    <a:pt x="499491" y="857262"/>
                  </a:moveTo>
                  <a:lnTo>
                    <a:pt x="497586" y="855002"/>
                  </a:lnTo>
                  <a:lnTo>
                    <a:pt x="494919" y="854798"/>
                  </a:lnTo>
                  <a:lnTo>
                    <a:pt x="492379" y="854633"/>
                  </a:lnTo>
                  <a:lnTo>
                    <a:pt x="490093" y="856526"/>
                  </a:lnTo>
                  <a:lnTo>
                    <a:pt x="489585" y="861695"/>
                  </a:lnTo>
                  <a:lnTo>
                    <a:pt x="491363" y="864031"/>
                  </a:lnTo>
                  <a:lnTo>
                    <a:pt x="496697" y="864400"/>
                  </a:lnTo>
                  <a:lnTo>
                    <a:pt x="498983" y="862457"/>
                  </a:lnTo>
                  <a:lnTo>
                    <a:pt x="499491" y="857262"/>
                  </a:lnTo>
                  <a:close/>
                </a:path>
                <a:path w="1092835" h="866775">
                  <a:moveTo>
                    <a:pt x="527558" y="858951"/>
                  </a:moveTo>
                  <a:lnTo>
                    <a:pt x="525653" y="856792"/>
                  </a:lnTo>
                  <a:lnTo>
                    <a:pt x="520446" y="856640"/>
                  </a:lnTo>
                  <a:lnTo>
                    <a:pt x="518287" y="858735"/>
                  </a:lnTo>
                  <a:lnTo>
                    <a:pt x="518033" y="861288"/>
                  </a:lnTo>
                  <a:lnTo>
                    <a:pt x="517906" y="863930"/>
                  </a:lnTo>
                  <a:lnTo>
                    <a:pt x="519938" y="866089"/>
                  </a:lnTo>
                  <a:lnTo>
                    <a:pt x="525272" y="866216"/>
                  </a:lnTo>
                  <a:lnTo>
                    <a:pt x="527431" y="864158"/>
                  </a:lnTo>
                  <a:lnTo>
                    <a:pt x="527558" y="858951"/>
                  </a:lnTo>
                  <a:close/>
                </a:path>
                <a:path w="1092835" h="866775">
                  <a:moveTo>
                    <a:pt x="556006" y="864400"/>
                  </a:moveTo>
                  <a:lnTo>
                    <a:pt x="555879" y="861796"/>
                  </a:lnTo>
                  <a:lnTo>
                    <a:pt x="555879" y="859193"/>
                  </a:lnTo>
                  <a:lnTo>
                    <a:pt x="553720" y="857135"/>
                  </a:lnTo>
                  <a:lnTo>
                    <a:pt x="548513" y="857262"/>
                  </a:lnTo>
                  <a:lnTo>
                    <a:pt x="546481" y="859434"/>
                  </a:lnTo>
                  <a:lnTo>
                    <a:pt x="546481" y="864641"/>
                  </a:lnTo>
                  <a:lnTo>
                    <a:pt x="548513" y="866698"/>
                  </a:lnTo>
                  <a:lnTo>
                    <a:pt x="553847" y="866571"/>
                  </a:lnTo>
                  <a:lnTo>
                    <a:pt x="556006" y="864400"/>
                  </a:lnTo>
                  <a:close/>
                </a:path>
                <a:path w="1092835" h="866775">
                  <a:moveTo>
                    <a:pt x="584454" y="863168"/>
                  </a:moveTo>
                  <a:lnTo>
                    <a:pt x="584073" y="857973"/>
                  </a:lnTo>
                  <a:lnTo>
                    <a:pt x="581787" y="856018"/>
                  </a:lnTo>
                  <a:lnTo>
                    <a:pt x="576707" y="856424"/>
                  </a:lnTo>
                  <a:lnTo>
                    <a:pt x="574675" y="858697"/>
                  </a:lnTo>
                  <a:lnTo>
                    <a:pt x="574929" y="863892"/>
                  </a:lnTo>
                  <a:lnTo>
                    <a:pt x="577215" y="865835"/>
                  </a:lnTo>
                  <a:lnTo>
                    <a:pt x="582422" y="865441"/>
                  </a:lnTo>
                  <a:lnTo>
                    <a:pt x="584454" y="863168"/>
                  </a:lnTo>
                  <a:close/>
                </a:path>
                <a:path w="1092835" h="866775">
                  <a:moveTo>
                    <a:pt x="612775" y="860450"/>
                  </a:moveTo>
                  <a:lnTo>
                    <a:pt x="612140" y="855294"/>
                  </a:lnTo>
                  <a:lnTo>
                    <a:pt x="609854" y="853452"/>
                  </a:lnTo>
                  <a:lnTo>
                    <a:pt x="604647" y="854100"/>
                  </a:lnTo>
                  <a:lnTo>
                    <a:pt x="602869" y="856488"/>
                  </a:lnTo>
                  <a:lnTo>
                    <a:pt x="603377" y="861656"/>
                  </a:lnTo>
                  <a:lnTo>
                    <a:pt x="605663" y="863498"/>
                  </a:lnTo>
                  <a:lnTo>
                    <a:pt x="610870" y="862838"/>
                  </a:lnTo>
                  <a:lnTo>
                    <a:pt x="612775" y="860450"/>
                  </a:lnTo>
                  <a:close/>
                </a:path>
                <a:path w="1092835" h="866775">
                  <a:moveTo>
                    <a:pt x="640969" y="856284"/>
                  </a:moveTo>
                  <a:lnTo>
                    <a:pt x="640080" y="851154"/>
                  </a:lnTo>
                  <a:lnTo>
                    <a:pt x="637667" y="849452"/>
                  </a:lnTo>
                  <a:lnTo>
                    <a:pt x="632587" y="850353"/>
                  </a:lnTo>
                  <a:lnTo>
                    <a:pt x="630809" y="852830"/>
                  </a:lnTo>
                  <a:lnTo>
                    <a:pt x="631571" y="857961"/>
                  </a:lnTo>
                  <a:lnTo>
                    <a:pt x="633984" y="859675"/>
                  </a:lnTo>
                  <a:lnTo>
                    <a:pt x="639191" y="858748"/>
                  </a:lnTo>
                  <a:lnTo>
                    <a:pt x="640969" y="856284"/>
                  </a:lnTo>
                  <a:close/>
                </a:path>
                <a:path w="1092835" h="866775">
                  <a:moveTo>
                    <a:pt x="668909" y="850633"/>
                  </a:moveTo>
                  <a:lnTo>
                    <a:pt x="667766" y="845566"/>
                  </a:lnTo>
                  <a:lnTo>
                    <a:pt x="665226" y="843965"/>
                  </a:lnTo>
                  <a:lnTo>
                    <a:pt x="660146" y="845121"/>
                  </a:lnTo>
                  <a:lnTo>
                    <a:pt x="658495" y="847674"/>
                  </a:lnTo>
                  <a:lnTo>
                    <a:pt x="659130" y="850226"/>
                  </a:lnTo>
                  <a:lnTo>
                    <a:pt x="659638" y="852779"/>
                  </a:lnTo>
                  <a:lnTo>
                    <a:pt x="662178" y="854354"/>
                  </a:lnTo>
                  <a:lnTo>
                    <a:pt x="664718" y="853770"/>
                  </a:lnTo>
                  <a:lnTo>
                    <a:pt x="667258" y="853160"/>
                  </a:lnTo>
                  <a:lnTo>
                    <a:pt x="668909" y="850633"/>
                  </a:lnTo>
                  <a:close/>
                </a:path>
                <a:path w="1092835" h="866775">
                  <a:moveTo>
                    <a:pt x="696468" y="843508"/>
                  </a:moveTo>
                  <a:lnTo>
                    <a:pt x="695071" y="838517"/>
                  </a:lnTo>
                  <a:lnTo>
                    <a:pt x="692404" y="837057"/>
                  </a:lnTo>
                  <a:lnTo>
                    <a:pt x="687451" y="838466"/>
                  </a:lnTo>
                  <a:lnTo>
                    <a:pt x="686054" y="841082"/>
                  </a:lnTo>
                  <a:lnTo>
                    <a:pt x="687324" y="846112"/>
                  </a:lnTo>
                  <a:lnTo>
                    <a:pt x="689991" y="847572"/>
                  </a:lnTo>
                  <a:lnTo>
                    <a:pt x="695071" y="846137"/>
                  </a:lnTo>
                  <a:lnTo>
                    <a:pt x="696468" y="843508"/>
                  </a:lnTo>
                  <a:close/>
                </a:path>
                <a:path w="1092835" h="866775">
                  <a:moveTo>
                    <a:pt x="723646" y="834961"/>
                  </a:moveTo>
                  <a:lnTo>
                    <a:pt x="721995" y="830046"/>
                  </a:lnTo>
                  <a:lnTo>
                    <a:pt x="719328" y="828713"/>
                  </a:lnTo>
                  <a:lnTo>
                    <a:pt x="714375" y="830364"/>
                  </a:lnTo>
                  <a:lnTo>
                    <a:pt x="713105" y="833069"/>
                  </a:lnTo>
                  <a:lnTo>
                    <a:pt x="714629" y="838022"/>
                  </a:lnTo>
                  <a:lnTo>
                    <a:pt x="717296" y="839343"/>
                  </a:lnTo>
                  <a:lnTo>
                    <a:pt x="722376" y="837653"/>
                  </a:lnTo>
                  <a:lnTo>
                    <a:pt x="723646" y="834961"/>
                  </a:lnTo>
                  <a:close/>
                </a:path>
                <a:path w="1092835" h="866775">
                  <a:moveTo>
                    <a:pt x="750316" y="824992"/>
                  </a:moveTo>
                  <a:lnTo>
                    <a:pt x="748411" y="820178"/>
                  </a:lnTo>
                  <a:lnTo>
                    <a:pt x="745744" y="818972"/>
                  </a:lnTo>
                  <a:lnTo>
                    <a:pt x="740918" y="820877"/>
                  </a:lnTo>
                  <a:lnTo>
                    <a:pt x="739648" y="823620"/>
                  </a:lnTo>
                  <a:lnTo>
                    <a:pt x="740537" y="826058"/>
                  </a:lnTo>
                  <a:lnTo>
                    <a:pt x="741553" y="828471"/>
                  </a:lnTo>
                  <a:lnTo>
                    <a:pt x="744220" y="829665"/>
                  </a:lnTo>
                  <a:lnTo>
                    <a:pt x="746760" y="828713"/>
                  </a:lnTo>
                  <a:lnTo>
                    <a:pt x="749173" y="827722"/>
                  </a:lnTo>
                  <a:lnTo>
                    <a:pt x="750316" y="824992"/>
                  </a:lnTo>
                  <a:close/>
                </a:path>
                <a:path w="1092835" h="866775">
                  <a:moveTo>
                    <a:pt x="776478" y="813612"/>
                  </a:moveTo>
                  <a:lnTo>
                    <a:pt x="774319" y="808901"/>
                  </a:lnTo>
                  <a:lnTo>
                    <a:pt x="771525" y="807847"/>
                  </a:lnTo>
                  <a:lnTo>
                    <a:pt x="766826" y="809980"/>
                  </a:lnTo>
                  <a:lnTo>
                    <a:pt x="765683" y="812787"/>
                  </a:lnTo>
                  <a:lnTo>
                    <a:pt x="766826" y="815162"/>
                  </a:lnTo>
                  <a:lnTo>
                    <a:pt x="767842" y="817537"/>
                  </a:lnTo>
                  <a:lnTo>
                    <a:pt x="770636" y="818591"/>
                  </a:lnTo>
                  <a:lnTo>
                    <a:pt x="775462" y="816419"/>
                  </a:lnTo>
                  <a:lnTo>
                    <a:pt x="776478" y="813612"/>
                  </a:lnTo>
                  <a:close/>
                </a:path>
                <a:path w="1092835" h="866775">
                  <a:moveTo>
                    <a:pt x="802005" y="800900"/>
                  </a:moveTo>
                  <a:lnTo>
                    <a:pt x="799592" y="796328"/>
                  </a:lnTo>
                  <a:lnTo>
                    <a:pt x="796671" y="795413"/>
                  </a:lnTo>
                  <a:lnTo>
                    <a:pt x="792099" y="797763"/>
                  </a:lnTo>
                  <a:lnTo>
                    <a:pt x="791210" y="800595"/>
                  </a:lnTo>
                  <a:lnTo>
                    <a:pt x="793496" y="805243"/>
                  </a:lnTo>
                  <a:lnTo>
                    <a:pt x="796417" y="806157"/>
                  </a:lnTo>
                  <a:lnTo>
                    <a:pt x="798703" y="804938"/>
                  </a:lnTo>
                  <a:lnTo>
                    <a:pt x="801116" y="803744"/>
                  </a:lnTo>
                  <a:lnTo>
                    <a:pt x="802005" y="800900"/>
                  </a:lnTo>
                  <a:close/>
                </a:path>
                <a:path w="1092835" h="866775">
                  <a:moveTo>
                    <a:pt x="826897" y="786879"/>
                  </a:moveTo>
                  <a:lnTo>
                    <a:pt x="824103" y="782434"/>
                  </a:lnTo>
                  <a:lnTo>
                    <a:pt x="821182" y="781659"/>
                  </a:lnTo>
                  <a:lnTo>
                    <a:pt x="816737" y="784237"/>
                  </a:lnTo>
                  <a:lnTo>
                    <a:pt x="815975" y="787107"/>
                  </a:lnTo>
                  <a:lnTo>
                    <a:pt x="817245" y="789381"/>
                  </a:lnTo>
                  <a:lnTo>
                    <a:pt x="818642" y="791616"/>
                  </a:lnTo>
                  <a:lnTo>
                    <a:pt x="821436" y="792391"/>
                  </a:lnTo>
                  <a:lnTo>
                    <a:pt x="826135" y="789762"/>
                  </a:lnTo>
                  <a:lnTo>
                    <a:pt x="826897" y="786879"/>
                  </a:lnTo>
                  <a:close/>
                </a:path>
                <a:path w="1092835" h="866775">
                  <a:moveTo>
                    <a:pt x="850900" y="771588"/>
                  </a:moveTo>
                  <a:lnTo>
                    <a:pt x="847979" y="767270"/>
                  </a:lnTo>
                  <a:lnTo>
                    <a:pt x="845058" y="766648"/>
                  </a:lnTo>
                  <a:lnTo>
                    <a:pt x="840613" y="769442"/>
                  </a:lnTo>
                  <a:lnTo>
                    <a:pt x="839978" y="772350"/>
                  </a:lnTo>
                  <a:lnTo>
                    <a:pt x="841502" y="774547"/>
                  </a:lnTo>
                  <a:lnTo>
                    <a:pt x="842899" y="776732"/>
                  </a:lnTo>
                  <a:lnTo>
                    <a:pt x="845820" y="777341"/>
                  </a:lnTo>
                  <a:lnTo>
                    <a:pt x="850265" y="774484"/>
                  </a:lnTo>
                  <a:lnTo>
                    <a:pt x="850900" y="771588"/>
                  </a:lnTo>
                  <a:close/>
                </a:path>
                <a:path w="1092835" h="866775">
                  <a:moveTo>
                    <a:pt x="874014" y="754951"/>
                  </a:moveTo>
                  <a:lnTo>
                    <a:pt x="870839" y="750811"/>
                  </a:lnTo>
                  <a:lnTo>
                    <a:pt x="868045" y="750468"/>
                  </a:lnTo>
                  <a:lnTo>
                    <a:pt x="865886" y="751928"/>
                  </a:lnTo>
                  <a:lnTo>
                    <a:pt x="863727" y="753427"/>
                  </a:lnTo>
                  <a:lnTo>
                    <a:pt x="863346" y="756361"/>
                  </a:lnTo>
                  <a:lnTo>
                    <a:pt x="866394" y="760552"/>
                  </a:lnTo>
                  <a:lnTo>
                    <a:pt x="869315" y="761034"/>
                  </a:lnTo>
                  <a:lnTo>
                    <a:pt x="871474" y="759498"/>
                  </a:lnTo>
                  <a:lnTo>
                    <a:pt x="873633" y="758012"/>
                  </a:lnTo>
                  <a:lnTo>
                    <a:pt x="874014" y="754951"/>
                  </a:lnTo>
                  <a:close/>
                </a:path>
                <a:path w="1092835" h="866775">
                  <a:moveTo>
                    <a:pt x="896239" y="737171"/>
                  </a:moveTo>
                  <a:lnTo>
                    <a:pt x="892937" y="733183"/>
                  </a:lnTo>
                  <a:lnTo>
                    <a:pt x="890016" y="732929"/>
                  </a:lnTo>
                  <a:lnTo>
                    <a:pt x="887984" y="734631"/>
                  </a:lnTo>
                  <a:lnTo>
                    <a:pt x="885952" y="736231"/>
                  </a:lnTo>
                  <a:lnTo>
                    <a:pt x="885698" y="739165"/>
                  </a:lnTo>
                  <a:lnTo>
                    <a:pt x="889000" y="743216"/>
                  </a:lnTo>
                  <a:lnTo>
                    <a:pt x="891921" y="743546"/>
                  </a:lnTo>
                  <a:lnTo>
                    <a:pt x="894080" y="741908"/>
                  </a:lnTo>
                  <a:lnTo>
                    <a:pt x="895985" y="740181"/>
                  </a:lnTo>
                  <a:lnTo>
                    <a:pt x="896239" y="737171"/>
                  </a:lnTo>
                  <a:close/>
                </a:path>
                <a:path w="1092835" h="866775">
                  <a:moveTo>
                    <a:pt x="917575" y="718248"/>
                  </a:moveTo>
                  <a:lnTo>
                    <a:pt x="914019" y="714438"/>
                  </a:lnTo>
                  <a:lnTo>
                    <a:pt x="911098" y="714336"/>
                  </a:lnTo>
                  <a:lnTo>
                    <a:pt x="909193" y="716127"/>
                  </a:lnTo>
                  <a:lnTo>
                    <a:pt x="907415" y="717956"/>
                  </a:lnTo>
                  <a:lnTo>
                    <a:pt x="907161" y="720839"/>
                  </a:lnTo>
                  <a:lnTo>
                    <a:pt x="908939" y="722795"/>
                  </a:lnTo>
                  <a:lnTo>
                    <a:pt x="910590" y="724700"/>
                  </a:lnTo>
                  <a:lnTo>
                    <a:pt x="913765" y="724941"/>
                  </a:lnTo>
                  <a:lnTo>
                    <a:pt x="915543" y="723074"/>
                  </a:lnTo>
                  <a:lnTo>
                    <a:pt x="917575" y="721258"/>
                  </a:lnTo>
                  <a:lnTo>
                    <a:pt x="917575" y="718248"/>
                  </a:lnTo>
                  <a:close/>
                </a:path>
                <a:path w="1092835" h="866775">
                  <a:moveTo>
                    <a:pt x="938022" y="701268"/>
                  </a:moveTo>
                  <a:lnTo>
                    <a:pt x="937895" y="698246"/>
                  </a:lnTo>
                  <a:lnTo>
                    <a:pt x="934212" y="694639"/>
                  </a:lnTo>
                  <a:lnTo>
                    <a:pt x="931164" y="694690"/>
                  </a:lnTo>
                  <a:lnTo>
                    <a:pt x="927608" y="698436"/>
                  </a:lnTo>
                  <a:lnTo>
                    <a:pt x="927735" y="701446"/>
                  </a:lnTo>
                  <a:lnTo>
                    <a:pt x="929513" y="703300"/>
                  </a:lnTo>
                  <a:lnTo>
                    <a:pt x="931418" y="705142"/>
                  </a:lnTo>
                  <a:lnTo>
                    <a:pt x="934339" y="705091"/>
                  </a:lnTo>
                  <a:lnTo>
                    <a:pt x="938022" y="701268"/>
                  </a:lnTo>
                  <a:close/>
                </a:path>
                <a:path w="1092835" h="866775">
                  <a:moveTo>
                    <a:pt x="957326" y="680224"/>
                  </a:moveTo>
                  <a:lnTo>
                    <a:pt x="957199" y="677214"/>
                  </a:lnTo>
                  <a:lnTo>
                    <a:pt x="953262" y="673798"/>
                  </a:lnTo>
                  <a:lnTo>
                    <a:pt x="950214" y="674001"/>
                  </a:lnTo>
                  <a:lnTo>
                    <a:pt x="946912" y="677913"/>
                  </a:lnTo>
                  <a:lnTo>
                    <a:pt x="947039" y="680923"/>
                  </a:lnTo>
                  <a:lnTo>
                    <a:pt x="949071" y="682663"/>
                  </a:lnTo>
                  <a:lnTo>
                    <a:pt x="950976" y="684403"/>
                  </a:lnTo>
                  <a:lnTo>
                    <a:pt x="953897" y="684212"/>
                  </a:lnTo>
                  <a:lnTo>
                    <a:pt x="957326" y="680224"/>
                  </a:lnTo>
                  <a:close/>
                </a:path>
                <a:path w="1092835" h="866775">
                  <a:moveTo>
                    <a:pt x="975614" y="658215"/>
                  </a:moveTo>
                  <a:lnTo>
                    <a:pt x="975360" y="655243"/>
                  </a:lnTo>
                  <a:lnTo>
                    <a:pt x="971169" y="652030"/>
                  </a:lnTo>
                  <a:lnTo>
                    <a:pt x="968248" y="652373"/>
                  </a:lnTo>
                  <a:lnTo>
                    <a:pt x="965073" y="656450"/>
                  </a:lnTo>
                  <a:lnTo>
                    <a:pt x="965454" y="659434"/>
                  </a:lnTo>
                  <a:lnTo>
                    <a:pt x="967486" y="661073"/>
                  </a:lnTo>
                  <a:lnTo>
                    <a:pt x="969391" y="662724"/>
                  </a:lnTo>
                  <a:lnTo>
                    <a:pt x="972439" y="662381"/>
                  </a:lnTo>
                  <a:lnTo>
                    <a:pt x="974090" y="660285"/>
                  </a:lnTo>
                  <a:lnTo>
                    <a:pt x="975614" y="658215"/>
                  </a:lnTo>
                  <a:close/>
                </a:path>
                <a:path w="1092835" h="866775">
                  <a:moveTo>
                    <a:pt x="992759" y="635292"/>
                  </a:moveTo>
                  <a:lnTo>
                    <a:pt x="992251" y="632333"/>
                  </a:lnTo>
                  <a:lnTo>
                    <a:pt x="988060" y="629348"/>
                  </a:lnTo>
                  <a:lnTo>
                    <a:pt x="985012" y="629856"/>
                  </a:lnTo>
                  <a:lnTo>
                    <a:pt x="983615" y="631952"/>
                  </a:lnTo>
                  <a:lnTo>
                    <a:pt x="982091" y="634072"/>
                  </a:lnTo>
                  <a:lnTo>
                    <a:pt x="982599" y="637019"/>
                  </a:lnTo>
                  <a:lnTo>
                    <a:pt x="984631" y="638556"/>
                  </a:lnTo>
                  <a:lnTo>
                    <a:pt x="986790" y="640092"/>
                  </a:lnTo>
                  <a:lnTo>
                    <a:pt x="989711" y="639597"/>
                  </a:lnTo>
                  <a:lnTo>
                    <a:pt x="992759" y="635292"/>
                  </a:lnTo>
                  <a:close/>
                </a:path>
                <a:path w="1092835" h="866775">
                  <a:moveTo>
                    <a:pt x="1008761" y="611517"/>
                  </a:moveTo>
                  <a:lnTo>
                    <a:pt x="1007999" y="608584"/>
                  </a:lnTo>
                  <a:lnTo>
                    <a:pt x="1003681" y="605828"/>
                  </a:lnTo>
                  <a:lnTo>
                    <a:pt x="1000760" y="606475"/>
                  </a:lnTo>
                  <a:lnTo>
                    <a:pt x="997966" y="610831"/>
                  </a:lnTo>
                  <a:lnTo>
                    <a:pt x="998601" y="613752"/>
                  </a:lnTo>
                  <a:lnTo>
                    <a:pt x="1002919" y="616610"/>
                  </a:lnTo>
                  <a:lnTo>
                    <a:pt x="1005840" y="615962"/>
                  </a:lnTo>
                  <a:lnTo>
                    <a:pt x="1007237" y="613727"/>
                  </a:lnTo>
                  <a:lnTo>
                    <a:pt x="1008761" y="611517"/>
                  </a:lnTo>
                  <a:close/>
                </a:path>
                <a:path w="1092835" h="866775">
                  <a:moveTo>
                    <a:pt x="1023366" y="586930"/>
                  </a:moveTo>
                  <a:lnTo>
                    <a:pt x="1022604" y="584047"/>
                  </a:lnTo>
                  <a:lnTo>
                    <a:pt x="1018032" y="581545"/>
                  </a:lnTo>
                  <a:lnTo>
                    <a:pt x="1015111" y="582333"/>
                  </a:lnTo>
                  <a:lnTo>
                    <a:pt x="1012571" y="586816"/>
                  </a:lnTo>
                  <a:lnTo>
                    <a:pt x="1013333" y="589673"/>
                  </a:lnTo>
                  <a:lnTo>
                    <a:pt x="1015619" y="590994"/>
                  </a:lnTo>
                  <a:lnTo>
                    <a:pt x="1017778" y="592302"/>
                  </a:lnTo>
                  <a:lnTo>
                    <a:pt x="1020699" y="591502"/>
                  </a:lnTo>
                  <a:lnTo>
                    <a:pt x="1022096" y="589216"/>
                  </a:lnTo>
                  <a:lnTo>
                    <a:pt x="1023366" y="586930"/>
                  </a:lnTo>
                  <a:close/>
                </a:path>
                <a:path w="1092835" h="866775">
                  <a:moveTo>
                    <a:pt x="1036701" y="561619"/>
                  </a:moveTo>
                  <a:lnTo>
                    <a:pt x="1035812" y="558787"/>
                  </a:lnTo>
                  <a:lnTo>
                    <a:pt x="1031113" y="556501"/>
                  </a:lnTo>
                  <a:lnTo>
                    <a:pt x="1028192" y="557453"/>
                  </a:lnTo>
                  <a:lnTo>
                    <a:pt x="1025906" y="562051"/>
                  </a:lnTo>
                  <a:lnTo>
                    <a:pt x="1026795" y="564883"/>
                  </a:lnTo>
                  <a:lnTo>
                    <a:pt x="1029081" y="566077"/>
                  </a:lnTo>
                  <a:lnTo>
                    <a:pt x="1031494" y="567258"/>
                  </a:lnTo>
                  <a:lnTo>
                    <a:pt x="1034288" y="566331"/>
                  </a:lnTo>
                  <a:lnTo>
                    <a:pt x="1036701" y="561619"/>
                  </a:lnTo>
                  <a:close/>
                </a:path>
                <a:path w="1092835" h="866775">
                  <a:moveTo>
                    <a:pt x="1048766" y="535660"/>
                  </a:moveTo>
                  <a:lnTo>
                    <a:pt x="1047623" y="532879"/>
                  </a:lnTo>
                  <a:lnTo>
                    <a:pt x="1042797" y="530847"/>
                  </a:lnTo>
                  <a:lnTo>
                    <a:pt x="1040003" y="531939"/>
                  </a:lnTo>
                  <a:lnTo>
                    <a:pt x="1037971" y="536651"/>
                  </a:lnTo>
                  <a:lnTo>
                    <a:pt x="1038987" y="539419"/>
                  </a:lnTo>
                  <a:lnTo>
                    <a:pt x="1041400" y="540486"/>
                  </a:lnTo>
                  <a:lnTo>
                    <a:pt x="1043686" y="541540"/>
                  </a:lnTo>
                  <a:lnTo>
                    <a:pt x="1046480" y="540448"/>
                  </a:lnTo>
                  <a:lnTo>
                    <a:pt x="1048766" y="535660"/>
                  </a:lnTo>
                  <a:close/>
                </a:path>
                <a:path w="1092835" h="866775">
                  <a:moveTo>
                    <a:pt x="1059434" y="509079"/>
                  </a:moveTo>
                  <a:lnTo>
                    <a:pt x="1058164" y="506349"/>
                  </a:lnTo>
                  <a:lnTo>
                    <a:pt x="1053211" y="504571"/>
                  </a:lnTo>
                  <a:lnTo>
                    <a:pt x="1050544" y="505815"/>
                  </a:lnTo>
                  <a:lnTo>
                    <a:pt x="1049528" y="508215"/>
                  </a:lnTo>
                  <a:lnTo>
                    <a:pt x="1048639" y="510628"/>
                  </a:lnTo>
                  <a:lnTo>
                    <a:pt x="1049782" y="513334"/>
                  </a:lnTo>
                  <a:lnTo>
                    <a:pt x="1054608" y="515213"/>
                  </a:lnTo>
                  <a:lnTo>
                    <a:pt x="1057402" y="513994"/>
                  </a:lnTo>
                  <a:lnTo>
                    <a:pt x="1059434" y="509079"/>
                  </a:lnTo>
                  <a:close/>
                </a:path>
                <a:path w="1092835" h="866775">
                  <a:moveTo>
                    <a:pt x="1068578" y="481990"/>
                  </a:moveTo>
                  <a:lnTo>
                    <a:pt x="1067054" y="479272"/>
                  </a:lnTo>
                  <a:lnTo>
                    <a:pt x="1062101" y="477774"/>
                  </a:lnTo>
                  <a:lnTo>
                    <a:pt x="1059561" y="479196"/>
                  </a:lnTo>
                  <a:lnTo>
                    <a:pt x="1058672" y="481647"/>
                  </a:lnTo>
                  <a:lnTo>
                    <a:pt x="1057910" y="484098"/>
                  </a:lnTo>
                  <a:lnTo>
                    <a:pt x="1059180" y="486740"/>
                  </a:lnTo>
                  <a:lnTo>
                    <a:pt x="1061720" y="487540"/>
                  </a:lnTo>
                  <a:lnTo>
                    <a:pt x="1064133" y="488340"/>
                  </a:lnTo>
                  <a:lnTo>
                    <a:pt x="1066927" y="486981"/>
                  </a:lnTo>
                  <a:lnTo>
                    <a:pt x="1067689" y="484479"/>
                  </a:lnTo>
                  <a:lnTo>
                    <a:pt x="1068578" y="481990"/>
                  </a:lnTo>
                  <a:close/>
                </a:path>
                <a:path w="1092835" h="866775">
                  <a:moveTo>
                    <a:pt x="1076325" y="454406"/>
                  </a:moveTo>
                  <a:lnTo>
                    <a:pt x="1074674" y="451815"/>
                  </a:lnTo>
                  <a:lnTo>
                    <a:pt x="1069594" y="450557"/>
                  </a:lnTo>
                  <a:lnTo>
                    <a:pt x="1067181" y="452094"/>
                  </a:lnTo>
                  <a:lnTo>
                    <a:pt x="1066546" y="454596"/>
                  </a:lnTo>
                  <a:lnTo>
                    <a:pt x="1065784" y="457085"/>
                  </a:lnTo>
                  <a:lnTo>
                    <a:pt x="1067308" y="459663"/>
                  </a:lnTo>
                  <a:lnTo>
                    <a:pt x="1069848" y="460324"/>
                  </a:lnTo>
                  <a:lnTo>
                    <a:pt x="1072261" y="461010"/>
                  </a:lnTo>
                  <a:lnTo>
                    <a:pt x="1074928" y="459498"/>
                  </a:lnTo>
                  <a:lnTo>
                    <a:pt x="1075690" y="456958"/>
                  </a:lnTo>
                  <a:lnTo>
                    <a:pt x="1076325" y="454406"/>
                  </a:lnTo>
                  <a:close/>
                </a:path>
                <a:path w="1092835" h="866775">
                  <a:moveTo>
                    <a:pt x="1082421" y="426466"/>
                  </a:moveTo>
                  <a:lnTo>
                    <a:pt x="1080770" y="423951"/>
                  </a:lnTo>
                  <a:lnTo>
                    <a:pt x="1075690" y="422986"/>
                  </a:lnTo>
                  <a:lnTo>
                    <a:pt x="1073277" y="424637"/>
                  </a:lnTo>
                  <a:lnTo>
                    <a:pt x="1072261" y="429729"/>
                  </a:lnTo>
                  <a:lnTo>
                    <a:pt x="1073785" y="432193"/>
                  </a:lnTo>
                  <a:lnTo>
                    <a:pt x="1076452" y="432739"/>
                  </a:lnTo>
                  <a:lnTo>
                    <a:pt x="1078865" y="433285"/>
                  </a:lnTo>
                  <a:lnTo>
                    <a:pt x="1081532" y="431660"/>
                  </a:lnTo>
                  <a:lnTo>
                    <a:pt x="1082040" y="429056"/>
                  </a:lnTo>
                  <a:lnTo>
                    <a:pt x="1082421" y="426466"/>
                  </a:lnTo>
                  <a:close/>
                </a:path>
                <a:path w="1092835" h="866775">
                  <a:moveTo>
                    <a:pt x="1087247" y="398233"/>
                  </a:moveTo>
                  <a:lnTo>
                    <a:pt x="1085469" y="395820"/>
                  </a:lnTo>
                  <a:lnTo>
                    <a:pt x="1080262" y="395109"/>
                  </a:lnTo>
                  <a:lnTo>
                    <a:pt x="1077976" y="396900"/>
                  </a:lnTo>
                  <a:lnTo>
                    <a:pt x="1077595" y="399478"/>
                  </a:lnTo>
                  <a:lnTo>
                    <a:pt x="1077341" y="402043"/>
                  </a:lnTo>
                  <a:lnTo>
                    <a:pt x="1078992" y="404431"/>
                  </a:lnTo>
                  <a:lnTo>
                    <a:pt x="1084072" y="405244"/>
                  </a:lnTo>
                  <a:lnTo>
                    <a:pt x="1086612" y="403491"/>
                  </a:lnTo>
                  <a:lnTo>
                    <a:pt x="1086993" y="400850"/>
                  </a:lnTo>
                  <a:lnTo>
                    <a:pt x="1087247" y="398233"/>
                  </a:lnTo>
                  <a:close/>
                </a:path>
                <a:path w="1092835" h="866775">
                  <a:moveTo>
                    <a:pt x="1090549" y="369798"/>
                  </a:moveTo>
                  <a:lnTo>
                    <a:pt x="1088644" y="367487"/>
                  </a:lnTo>
                  <a:lnTo>
                    <a:pt x="1085977" y="367284"/>
                  </a:lnTo>
                  <a:lnTo>
                    <a:pt x="1083437" y="367055"/>
                  </a:lnTo>
                  <a:lnTo>
                    <a:pt x="1081151" y="368960"/>
                  </a:lnTo>
                  <a:lnTo>
                    <a:pt x="1081024" y="371538"/>
                  </a:lnTo>
                  <a:lnTo>
                    <a:pt x="1080770" y="374142"/>
                  </a:lnTo>
                  <a:lnTo>
                    <a:pt x="1082675" y="376440"/>
                  </a:lnTo>
                  <a:lnTo>
                    <a:pt x="1087882" y="376974"/>
                  </a:lnTo>
                  <a:lnTo>
                    <a:pt x="1090168" y="375069"/>
                  </a:lnTo>
                  <a:lnTo>
                    <a:pt x="1090549" y="369798"/>
                  </a:lnTo>
                  <a:close/>
                </a:path>
                <a:path w="1092835" h="866775">
                  <a:moveTo>
                    <a:pt x="1092327" y="341249"/>
                  </a:moveTo>
                  <a:lnTo>
                    <a:pt x="1090295" y="339026"/>
                  </a:lnTo>
                  <a:lnTo>
                    <a:pt x="1087755" y="338950"/>
                  </a:lnTo>
                  <a:lnTo>
                    <a:pt x="1085088" y="338848"/>
                  </a:lnTo>
                  <a:lnTo>
                    <a:pt x="1082929" y="340893"/>
                  </a:lnTo>
                  <a:lnTo>
                    <a:pt x="1082802" y="346062"/>
                  </a:lnTo>
                  <a:lnTo>
                    <a:pt x="1084961" y="348272"/>
                  </a:lnTo>
                  <a:lnTo>
                    <a:pt x="1090168" y="348538"/>
                  </a:lnTo>
                  <a:lnTo>
                    <a:pt x="1092200" y="346532"/>
                  </a:lnTo>
                  <a:lnTo>
                    <a:pt x="1092327" y="343890"/>
                  </a:lnTo>
                  <a:lnTo>
                    <a:pt x="1092327" y="3412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993136" y="1027176"/>
              <a:ext cx="993775" cy="575945"/>
            </a:xfrm>
            <a:custGeom>
              <a:avLst/>
              <a:gdLst/>
              <a:ahLst/>
              <a:cxnLst/>
              <a:rect l="l" t="t" r="r" b="b"/>
              <a:pathLst>
                <a:path w="993775" h="575944">
                  <a:moveTo>
                    <a:pt x="10668" y="232600"/>
                  </a:moveTo>
                  <a:lnTo>
                    <a:pt x="10160" y="229666"/>
                  </a:lnTo>
                  <a:lnTo>
                    <a:pt x="8128" y="228130"/>
                  </a:lnTo>
                  <a:lnTo>
                    <a:pt x="5969" y="226593"/>
                  </a:lnTo>
                  <a:lnTo>
                    <a:pt x="3048" y="227088"/>
                  </a:lnTo>
                  <a:lnTo>
                    <a:pt x="0" y="231368"/>
                  </a:lnTo>
                  <a:lnTo>
                    <a:pt x="508" y="234340"/>
                  </a:lnTo>
                  <a:lnTo>
                    <a:pt x="4699" y="237324"/>
                  </a:lnTo>
                  <a:lnTo>
                    <a:pt x="7747" y="236816"/>
                  </a:lnTo>
                  <a:lnTo>
                    <a:pt x="10668" y="232600"/>
                  </a:lnTo>
                  <a:close/>
                </a:path>
                <a:path w="993775" h="575944">
                  <a:moveTo>
                    <a:pt x="27686" y="210235"/>
                  </a:moveTo>
                  <a:lnTo>
                    <a:pt x="27432" y="207251"/>
                  </a:lnTo>
                  <a:lnTo>
                    <a:pt x="23368" y="203974"/>
                  </a:lnTo>
                  <a:lnTo>
                    <a:pt x="20447" y="204292"/>
                  </a:lnTo>
                  <a:lnTo>
                    <a:pt x="17145" y="208457"/>
                  </a:lnTo>
                  <a:lnTo>
                    <a:pt x="17526" y="211442"/>
                  </a:lnTo>
                  <a:lnTo>
                    <a:pt x="21590" y="214642"/>
                  </a:lnTo>
                  <a:lnTo>
                    <a:pt x="24511" y="214299"/>
                  </a:lnTo>
                  <a:lnTo>
                    <a:pt x="27686" y="210235"/>
                  </a:lnTo>
                  <a:close/>
                </a:path>
                <a:path w="993775" h="575944">
                  <a:moveTo>
                    <a:pt x="45847" y="188722"/>
                  </a:moveTo>
                  <a:lnTo>
                    <a:pt x="45720" y="185801"/>
                  </a:lnTo>
                  <a:lnTo>
                    <a:pt x="43815" y="184023"/>
                  </a:lnTo>
                  <a:lnTo>
                    <a:pt x="41783" y="182245"/>
                  </a:lnTo>
                  <a:lnTo>
                    <a:pt x="38862" y="182499"/>
                  </a:lnTo>
                  <a:lnTo>
                    <a:pt x="35433" y="186436"/>
                  </a:lnTo>
                  <a:lnTo>
                    <a:pt x="35560" y="189484"/>
                  </a:lnTo>
                  <a:lnTo>
                    <a:pt x="39497" y="192874"/>
                  </a:lnTo>
                  <a:lnTo>
                    <a:pt x="42545" y="192671"/>
                  </a:lnTo>
                  <a:lnTo>
                    <a:pt x="45847" y="188722"/>
                  </a:lnTo>
                  <a:close/>
                </a:path>
                <a:path w="993775" h="575944">
                  <a:moveTo>
                    <a:pt x="65151" y="165227"/>
                  </a:moveTo>
                  <a:lnTo>
                    <a:pt x="63246" y="163449"/>
                  </a:lnTo>
                  <a:lnTo>
                    <a:pt x="61468" y="161544"/>
                  </a:lnTo>
                  <a:lnTo>
                    <a:pt x="58420" y="161544"/>
                  </a:lnTo>
                  <a:lnTo>
                    <a:pt x="54864" y="165354"/>
                  </a:lnTo>
                  <a:lnTo>
                    <a:pt x="54864" y="168402"/>
                  </a:lnTo>
                  <a:lnTo>
                    <a:pt x="58674" y="172085"/>
                  </a:lnTo>
                  <a:lnTo>
                    <a:pt x="61595" y="171958"/>
                  </a:lnTo>
                  <a:lnTo>
                    <a:pt x="65151" y="168275"/>
                  </a:lnTo>
                  <a:lnTo>
                    <a:pt x="65151" y="165227"/>
                  </a:lnTo>
                  <a:close/>
                </a:path>
                <a:path w="993775" h="575944">
                  <a:moveTo>
                    <a:pt x="85725" y="145796"/>
                  </a:moveTo>
                  <a:lnTo>
                    <a:pt x="82169" y="141986"/>
                  </a:lnTo>
                  <a:lnTo>
                    <a:pt x="79121" y="141732"/>
                  </a:lnTo>
                  <a:lnTo>
                    <a:pt x="77216" y="143637"/>
                  </a:lnTo>
                  <a:lnTo>
                    <a:pt x="75311" y="145415"/>
                  </a:lnTo>
                  <a:lnTo>
                    <a:pt x="75184" y="148463"/>
                  </a:lnTo>
                  <a:lnTo>
                    <a:pt x="78740" y="152273"/>
                  </a:lnTo>
                  <a:lnTo>
                    <a:pt x="81788" y="152400"/>
                  </a:lnTo>
                  <a:lnTo>
                    <a:pt x="85471" y="148717"/>
                  </a:lnTo>
                  <a:lnTo>
                    <a:pt x="85725" y="145796"/>
                  </a:lnTo>
                  <a:close/>
                </a:path>
                <a:path w="993775" h="575944">
                  <a:moveTo>
                    <a:pt x="107188" y="127508"/>
                  </a:moveTo>
                  <a:lnTo>
                    <a:pt x="103886" y="123444"/>
                  </a:lnTo>
                  <a:lnTo>
                    <a:pt x="100838" y="123190"/>
                  </a:lnTo>
                  <a:lnTo>
                    <a:pt x="96774" y="126492"/>
                  </a:lnTo>
                  <a:lnTo>
                    <a:pt x="96520" y="129540"/>
                  </a:lnTo>
                  <a:lnTo>
                    <a:pt x="99822" y="133477"/>
                  </a:lnTo>
                  <a:lnTo>
                    <a:pt x="102870" y="133731"/>
                  </a:lnTo>
                  <a:lnTo>
                    <a:pt x="104775" y="132080"/>
                  </a:lnTo>
                  <a:lnTo>
                    <a:pt x="106807" y="130429"/>
                  </a:lnTo>
                  <a:lnTo>
                    <a:pt x="107188" y="127508"/>
                  </a:lnTo>
                  <a:close/>
                </a:path>
                <a:path w="993775" h="575944">
                  <a:moveTo>
                    <a:pt x="129540" y="110363"/>
                  </a:moveTo>
                  <a:lnTo>
                    <a:pt x="128016" y="108204"/>
                  </a:lnTo>
                  <a:lnTo>
                    <a:pt x="126492" y="106172"/>
                  </a:lnTo>
                  <a:lnTo>
                    <a:pt x="123571" y="105664"/>
                  </a:lnTo>
                  <a:lnTo>
                    <a:pt x="121412" y="107188"/>
                  </a:lnTo>
                  <a:lnTo>
                    <a:pt x="119126" y="108712"/>
                  </a:lnTo>
                  <a:lnTo>
                    <a:pt x="118872" y="111760"/>
                  </a:lnTo>
                  <a:lnTo>
                    <a:pt x="121920" y="115951"/>
                  </a:lnTo>
                  <a:lnTo>
                    <a:pt x="124841" y="116205"/>
                  </a:lnTo>
                  <a:lnTo>
                    <a:pt x="127000" y="114808"/>
                  </a:lnTo>
                  <a:lnTo>
                    <a:pt x="129032" y="113284"/>
                  </a:lnTo>
                  <a:lnTo>
                    <a:pt x="129540" y="110363"/>
                  </a:lnTo>
                  <a:close/>
                </a:path>
                <a:path w="993775" h="575944">
                  <a:moveTo>
                    <a:pt x="152781" y="94361"/>
                  </a:moveTo>
                  <a:lnTo>
                    <a:pt x="151384" y="92202"/>
                  </a:lnTo>
                  <a:lnTo>
                    <a:pt x="149987" y="89916"/>
                  </a:lnTo>
                  <a:lnTo>
                    <a:pt x="147066" y="89408"/>
                  </a:lnTo>
                  <a:lnTo>
                    <a:pt x="142621" y="92202"/>
                  </a:lnTo>
                  <a:lnTo>
                    <a:pt x="141986" y="95123"/>
                  </a:lnTo>
                  <a:lnTo>
                    <a:pt x="144907" y="99441"/>
                  </a:lnTo>
                  <a:lnTo>
                    <a:pt x="147828" y="100076"/>
                  </a:lnTo>
                  <a:lnTo>
                    <a:pt x="152273" y="97282"/>
                  </a:lnTo>
                  <a:lnTo>
                    <a:pt x="152781" y="94361"/>
                  </a:lnTo>
                  <a:close/>
                </a:path>
                <a:path w="993775" h="575944">
                  <a:moveTo>
                    <a:pt x="176911" y="79629"/>
                  </a:moveTo>
                  <a:lnTo>
                    <a:pt x="175641" y="77343"/>
                  </a:lnTo>
                  <a:lnTo>
                    <a:pt x="174244" y="75057"/>
                  </a:lnTo>
                  <a:lnTo>
                    <a:pt x="171323" y="74295"/>
                  </a:lnTo>
                  <a:lnTo>
                    <a:pt x="169037" y="75692"/>
                  </a:lnTo>
                  <a:lnTo>
                    <a:pt x="166751" y="76962"/>
                  </a:lnTo>
                  <a:lnTo>
                    <a:pt x="165989" y="79883"/>
                  </a:lnTo>
                  <a:lnTo>
                    <a:pt x="167386" y="82042"/>
                  </a:lnTo>
                  <a:lnTo>
                    <a:pt x="168783" y="84328"/>
                  </a:lnTo>
                  <a:lnTo>
                    <a:pt x="171704" y="85090"/>
                  </a:lnTo>
                  <a:lnTo>
                    <a:pt x="176149" y="82423"/>
                  </a:lnTo>
                  <a:lnTo>
                    <a:pt x="176911" y="79629"/>
                  </a:lnTo>
                  <a:close/>
                </a:path>
                <a:path w="993775" h="575944">
                  <a:moveTo>
                    <a:pt x="201676" y="66040"/>
                  </a:moveTo>
                  <a:lnTo>
                    <a:pt x="199390" y="61468"/>
                  </a:lnTo>
                  <a:lnTo>
                    <a:pt x="196469" y="60579"/>
                  </a:lnTo>
                  <a:lnTo>
                    <a:pt x="191770" y="62992"/>
                  </a:lnTo>
                  <a:lnTo>
                    <a:pt x="190881" y="65786"/>
                  </a:lnTo>
                  <a:lnTo>
                    <a:pt x="193294" y="70358"/>
                  </a:lnTo>
                  <a:lnTo>
                    <a:pt x="196215" y="71247"/>
                  </a:lnTo>
                  <a:lnTo>
                    <a:pt x="200787" y="68961"/>
                  </a:lnTo>
                  <a:lnTo>
                    <a:pt x="201676" y="66040"/>
                  </a:lnTo>
                  <a:close/>
                </a:path>
                <a:path w="993775" h="575944">
                  <a:moveTo>
                    <a:pt x="227203" y="53975"/>
                  </a:moveTo>
                  <a:lnTo>
                    <a:pt x="226060" y="51562"/>
                  </a:lnTo>
                  <a:lnTo>
                    <a:pt x="225044" y="49149"/>
                  </a:lnTo>
                  <a:lnTo>
                    <a:pt x="222250" y="48133"/>
                  </a:lnTo>
                  <a:lnTo>
                    <a:pt x="217424" y="50292"/>
                  </a:lnTo>
                  <a:lnTo>
                    <a:pt x="216408" y="53086"/>
                  </a:lnTo>
                  <a:lnTo>
                    <a:pt x="218567" y="57785"/>
                  </a:lnTo>
                  <a:lnTo>
                    <a:pt x="221361" y="58801"/>
                  </a:lnTo>
                  <a:lnTo>
                    <a:pt x="226060" y="56769"/>
                  </a:lnTo>
                  <a:lnTo>
                    <a:pt x="227203" y="53975"/>
                  </a:lnTo>
                  <a:close/>
                </a:path>
                <a:path w="993775" h="575944">
                  <a:moveTo>
                    <a:pt x="253238" y="43053"/>
                  </a:moveTo>
                  <a:lnTo>
                    <a:pt x="252349" y="40640"/>
                  </a:lnTo>
                  <a:lnTo>
                    <a:pt x="251333" y="38227"/>
                  </a:lnTo>
                  <a:lnTo>
                    <a:pt x="248666" y="37084"/>
                  </a:lnTo>
                  <a:lnTo>
                    <a:pt x="243713" y="38989"/>
                  </a:lnTo>
                  <a:lnTo>
                    <a:pt x="242570" y="41783"/>
                  </a:lnTo>
                  <a:lnTo>
                    <a:pt x="244475" y="46609"/>
                  </a:lnTo>
                  <a:lnTo>
                    <a:pt x="247269" y="47752"/>
                  </a:lnTo>
                  <a:lnTo>
                    <a:pt x="252095" y="45847"/>
                  </a:lnTo>
                  <a:lnTo>
                    <a:pt x="253238" y="43053"/>
                  </a:lnTo>
                  <a:close/>
                </a:path>
                <a:path w="993775" h="575944">
                  <a:moveTo>
                    <a:pt x="279908" y="33655"/>
                  </a:moveTo>
                  <a:lnTo>
                    <a:pt x="279146" y="31242"/>
                  </a:lnTo>
                  <a:lnTo>
                    <a:pt x="278244" y="28702"/>
                  </a:lnTo>
                  <a:lnTo>
                    <a:pt x="275590" y="27432"/>
                  </a:lnTo>
                  <a:lnTo>
                    <a:pt x="270637" y="29083"/>
                  </a:lnTo>
                  <a:lnTo>
                    <a:pt x="269240" y="31750"/>
                  </a:lnTo>
                  <a:lnTo>
                    <a:pt x="271005" y="36703"/>
                  </a:lnTo>
                  <a:lnTo>
                    <a:pt x="273685" y="37973"/>
                  </a:lnTo>
                  <a:lnTo>
                    <a:pt x="278511" y="36322"/>
                  </a:lnTo>
                  <a:lnTo>
                    <a:pt x="279908" y="33655"/>
                  </a:lnTo>
                  <a:close/>
                </a:path>
                <a:path w="993775" h="575944">
                  <a:moveTo>
                    <a:pt x="306959" y="25654"/>
                  </a:moveTo>
                  <a:lnTo>
                    <a:pt x="306324" y="23114"/>
                  </a:lnTo>
                  <a:lnTo>
                    <a:pt x="305562" y="20574"/>
                  </a:lnTo>
                  <a:lnTo>
                    <a:pt x="303022" y="19177"/>
                  </a:lnTo>
                  <a:lnTo>
                    <a:pt x="297942" y="20574"/>
                  </a:lnTo>
                  <a:lnTo>
                    <a:pt x="296405" y="23241"/>
                  </a:lnTo>
                  <a:lnTo>
                    <a:pt x="297942" y="28194"/>
                  </a:lnTo>
                  <a:lnTo>
                    <a:pt x="300469" y="29718"/>
                  </a:lnTo>
                  <a:lnTo>
                    <a:pt x="305435" y="28194"/>
                  </a:lnTo>
                  <a:lnTo>
                    <a:pt x="306959" y="25654"/>
                  </a:lnTo>
                  <a:close/>
                </a:path>
                <a:path w="993775" h="575944">
                  <a:moveTo>
                    <a:pt x="334391" y="19050"/>
                  </a:moveTo>
                  <a:lnTo>
                    <a:pt x="333375" y="13970"/>
                  </a:lnTo>
                  <a:lnTo>
                    <a:pt x="330835" y="12319"/>
                  </a:lnTo>
                  <a:lnTo>
                    <a:pt x="325628" y="13589"/>
                  </a:lnTo>
                  <a:lnTo>
                    <a:pt x="324104" y="16129"/>
                  </a:lnTo>
                  <a:lnTo>
                    <a:pt x="325247" y="21209"/>
                  </a:lnTo>
                  <a:lnTo>
                    <a:pt x="327787" y="22733"/>
                  </a:lnTo>
                  <a:lnTo>
                    <a:pt x="332740" y="21590"/>
                  </a:lnTo>
                  <a:lnTo>
                    <a:pt x="334391" y="19050"/>
                  </a:lnTo>
                  <a:close/>
                </a:path>
                <a:path w="993775" h="575944">
                  <a:moveTo>
                    <a:pt x="362204" y="13843"/>
                  </a:moveTo>
                  <a:lnTo>
                    <a:pt x="361823" y="11303"/>
                  </a:lnTo>
                  <a:lnTo>
                    <a:pt x="361315" y="8763"/>
                  </a:lnTo>
                  <a:lnTo>
                    <a:pt x="358902" y="6985"/>
                  </a:lnTo>
                  <a:lnTo>
                    <a:pt x="353695" y="8001"/>
                  </a:lnTo>
                  <a:lnTo>
                    <a:pt x="352044" y="10414"/>
                  </a:lnTo>
                  <a:lnTo>
                    <a:pt x="352933" y="15621"/>
                  </a:lnTo>
                  <a:lnTo>
                    <a:pt x="355346" y="17272"/>
                  </a:lnTo>
                  <a:lnTo>
                    <a:pt x="360426" y="16383"/>
                  </a:lnTo>
                  <a:lnTo>
                    <a:pt x="362204" y="13843"/>
                  </a:lnTo>
                  <a:close/>
                </a:path>
                <a:path w="993775" h="575944">
                  <a:moveTo>
                    <a:pt x="390144" y="10287"/>
                  </a:moveTo>
                  <a:lnTo>
                    <a:pt x="389636" y="5080"/>
                  </a:lnTo>
                  <a:lnTo>
                    <a:pt x="387350" y="3175"/>
                  </a:lnTo>
                  <a:lnTo>
                    <a:pt x="382016" y="3810"/>
                  </a:lnTo>
                  <a:lnTo>
                    <a:pt x="380238" y="6223"/>
                  </a:lnTo>
                  <a:lnTo>
                    <a:pt x="380873" y="11430"/>
                  </a:lnTo>
                  <a:lnTo>
                    <a:pt x="383159" y="13208"/>
                  </a:lnTo>
                  <a:lnTo>
                    <a:pt x="388366" y="12573"/>
                  </a:lnTo>
                  <a:lnTo>
                    <a:pt x="390144" y="10287"/>
                  </a:lnTo>
                  <a:close/>
                </a:path>
                <a:path w="993775" h="575944">
                  <a:moveTo>
                    <a:pt x="418338" y="8001"/>
                  </a:moveTo>
                  <a:lnTo>
                    <a:pt x="418084" y="2794"/>
                  </a:lnTo>
                  <a:lnTo>
                    <a:pt x="415798" y="889"/>
                  </a:lnTo>
                  <a:lnTo>
                    <a:pt x="413258" y="1016"/>
                  </a:lnTo>
                  <a:lnTo>
                    <a:pt x="410591" y="1270"/>
                  </a:lnTo>
                  <a:lnTo>
                    <a:pt x="408559" y="3556"/>
                  </a:lnTo>
                  <a:lnTo>
                    <a:pt x="408813" y="6096"/>
                  </a:lnTo>
                  <a:lnTo>
                    <a:pt x="408940" y="8763"/>
                  </a:lnTo>
                  <a:lnTo>
                    <a:pt x="411226" y="10668"/>
                  </a:lnTo>
                  <a:lnTo>
                    <a:pt x="416306" y="10287"/>
                  </a:lnTo>
                  <a:lnTo>
                    <a:pt x="418338" y="8001"/>
                  </a:lnTo>
                  <a:close/>
                </a:path>
                <a:path w="993775" h="575944">
                  <a:moveTo>
                    <a:pt x="446659" y="2032"/>
                  </a:moveTo>
                  <a:lnTo>
                    <a:pt x="444500" y="0"/>
                  </a:lnTo>
                  <a:lnTo>
                    <a:pt x="439166" y="127"/>
                  </a:lnTo>
                  <a:lnTo>
                    <a:pt x="437134" y="2286"/>
                  </a:lnTo>
                  <a:lnTo>
                    <a:pt x="437134" y="7493"/>
                  </a:lnTo>
                  <a:lnTo>
                    <a:pt x="439293" y="9525"/>
                  </a:lnTo>
                  <a:lnTo>
                    <a:pt x="444500" y="9398"/>
                  </a:lnTo>
                  <a:lnTo>
                    <a:pt x="446532" y="7239"/>
                  </a:lnTo>
                  <a:lnTo>
                    <a:pt x="446659" y="4699"/>
                  </a:lnTo>
                  <a:lnTo>
                    <a:pt x="446659" y="2032"/>
                  </a:lnTo>
                  <a:close/>
                </a:path>
                <a:path w="993775" h="575944">
                  <a:moveTo>
                    <a:pt x="475107" y="2794"/>
                  </a:moveTo>
                  <a:lnTo>
                    <a:pt x="473075" y="635"/>
                  </a:lnTo>
                  <a:lnTo>
                    <a:pt x="470408" y="508"/>
                  </a:lnTo>
                  <a:lnTo>
                    <a:pt x="467741" y="508"/>
                  </a:lnTo>
                  <a:lnTo>
                    <a:pt x="465582" y="2540"/>
                  </a:lnTo>
                  <a:lnTo>
                    <a:pt x="465455" y="7747"/>
                  </a:lnTo>
                  <a:lnTo>
                    <a:pt x="467487" y="9906"/>
                  </a:lnTo>
                  <a:lnTo>
                    <a:pt x="472567" y="10033"/>
                  </a:lnTo>
                  <a:lnTo>
                    <a:pt x="474853" y="8001"/>
                  </a:lnTo>
                  <a:lnTo>
                    <a:pt x="475107" y="2794"/>
                  </a:lnTo>
                  <a:close/>
                </a:path>
                <a:path w="993775" h="575944">
                  <a:moveTo>
                    <a:pt x="503555" y="5080"/>
                  </a:moveTo>
                  <a:lnTo>
                    <a:pt x="501650" y="2667"/>
                  </a:lnTo>
                  <a:lnTo>
                    <a:pt x="498983" y="2540"/>
                  </a:lnTo>
                  <a:lnTo>
                    <a:pt x="496316" y="2286"/>
                  </a:lnTo>
                  <a:lnTo>
                    <a:pt x="494030" y="4318"/>
                  </a:lnTo>
                  <a:lnTo>
                    <a:pt x="493649" y="9398"/>
                  </a:lnTo>
                  <a:lnTo>
                    <a:pt x="495554" y="11684"/>
                  </a:lnTo>
                  <a:lnTo>
                    <a:pt x="498094" y="11938"/>
                  </a:lnTo>
                  <a:lnTo>
                    <a:pt x="500634" y="12065"/>
                  </a:lnTo>
                  <a:lnTo>
                    <a:pt x="503047" y="10160"/>
                  </a:lnTo>
                  <a:lnTo>
                    <a:pt x="503555" y="5080"/>
                  </a:lnTo>
                  <a:close/>
                </a:path>
                <a:path w="993775" h="575944">
                  <a:moveTo>
                    <a:pt x="531749" y="8763"/>
                  </a:moveTo>
                  <a:lnTo>
                    <a:pt x="530098" y="6223"/>
                  </a:lnTo>
                  <a:lnTo>
                    <a:pt x="527431" y="5969"/>
                  </a:lnTo>
                  <a:lnTo>
                    <a:pt x="524764" y="5588"/>
                  </a:lnTo>
                  <a:lnTo>
                    <a:pt x="522351" y="7493"/>
                  </a:lnTo>
                  <a:lnTo>
                    <a:pt x="521970" y="10033"/>
                  </a:lnTo>
                  <a:lnTo>
                    <a:pt x="521716" y="12573"/>
                  </a:lnTo>
                  <a:lnTo>
                    <a:pt x="523494" y="14986"/>
                  </a:lnTo>
                  <a:lnTo>
                    <a:pt x="526034" y="15240"/>
                  </a:lnTo>
                  <a:lnTo>
                    <a:pt x="528574" y="15621"/>
                  </a:lnTo>
                  <a:lnTo>
                    <a:pt x="530987" y="13970"/>
                  </a:lnTo>
                  <a:lnTo>
                    <a:pt x="531749" y="8763"/>
                  </a:lnTo>
                  <a:close/>
                </a:path>
                <a:path w="993775" h="575944">
                  <a:moveTo>
                    <a:pt x="559816" y="13970"/>
                  </a:moveTo>
                  <a:lnTo>
                    <a:pt x="558165" y="11303"/>
                  </a:lnTo>
                  <a:lnTo>
                    <a:pt x="555625" y="10795"/>
                  </a:lnTo>
                  <a:lnTo>
                    <a:pt x="553085" y="10414"/>
                  </a:lnTo>
                  <a:lnTo>
                    <a:pt x="550545" y="12065"/>
                  </a:lnTo>
                  <a:lnTo>
                    <a:pt x="549529" y="17145"/>
                  </a:lnTo>
                  <a:lnTo>
                    <a:pt x="551180" y="19685"/>
                  </a:lnTo>
                  <a:lnTo>
                    <a:pt x="556260" y="20574"/>
                  </a:lnTo>
                  <a:lnTo>
                    <a:pt x="558800" y="19050"/>
                  </a:lnTo>
                  <a:lnTo>
                    <a:pt x="559816" y="13970"/>
                  </a:lnTo>
                  <a:close/>
                </a:path>
                <a:path w="993775" h="575944">
                  <a:moveTo>
                    <a:pt x="587629" y="20574"/>
                  </a:moveTo>
                  <a:lnTo>
                    <a:pt x="586105" y="17907"/>
                  </a:lnTo>
                  <a:lnTo>
                    <a:pt x="581025" y="16637"/>
                  </a:lnTo>
                  <a:lnTo>
                    <a:pt x="578358" y="18161"/>
                  </a:lnTo>
                  <a:lnTo>
                    <a:pt x="577088" y="23241"/>
                  </a:lnTo>
                  <a:lnTo>
                    <a:pt x="578612" y="25781"/>
                  </a:lnTo>
                  <a:lnTo>
                    <a:pt x="583692" y="27051"/>
                  </a:lnTo>
                  <a:lnTo>
                    <a:pt x="586232" y="25654"/>
                  </a:lnTo>
                  <a:lnTo>
                    <a:pt x="586867" y="23114"/>
                  </a:lnTo>
                  <a:lnTo>
                    <a:pt x="587629" y="20574"/>
                  </a:lnTo>
                  <a:close/>
                </a:path>
                <a:path w="993775" h="575944">
                  <a:moveTo>
                    <a:pt x="614934" y="28702"/>
                  </a:moveTo>
                  <a:lnTo>
                    <a:pt x="613537" y="26035"/>
                  </a:lnTo>
                  <a:lnTo>
                    <a:pt x="610997" y="25146"/>
                  </a:lnTo>
                  <a:lnTo>
                    <a:pt x="608584" y="24257"/>
                  </a:lnTo>
                  <a:lnTo>
                    <a:pt x="605790" y="25781"/>
                  </a:lnTo>
                  <a:lnTo>
                    <a:pt x="604393" y="30861"/>
                  </a:lnTo>
                  <a:lnTo>
                    <a:pt x="605790" y="33274"/>
                  </a:lnTo>
                  <a:lnTo>
                    <a:pt x="610616" y="35052"/>
                  </a:lnTo>
                  <a:lnTo>
                    <a:pt x="613283" y="33655"/>
                  </a:lnTo>
                  <a:lnTo>
                    <a:pt x="614045" y="31242"/>
                  </a:lnTo>
                  <a:lnTo>
                    <a:pt x="614934" y="28702"/>
                  </a:lnTo>
                  <a:close/>
                </a:path>
                <a:path w="993775" h="575944">
                  <a:moveTo>
                    <a:pt x="641731" y="38227"/>
                  </a:moveTo>
                  <a:lnTo>
                    <a:pt x="640588" y="35433"/>
                  </a:lnTo>
                  <a:lnTo>
                    <a:pt x="635635" y="33528"/>
                  </a:lnTo>
                  <a:lnTo>
                    <a:pt x="632968" y="34798"/>
                  </a:lnTo>
                  <a:lnTo>
                    <a:pt x="631190" y="39624"/>
                  </a:lnTo>
                  <a:lnTo>
                    <a:pt x="632460" y="42418"/>
                  </a:lnTo>
                  <a:lnTo>
                    <a:pt x="634746" y="43307"/>
                  </a:lnTo>
                  <a:lnTo>
                    <a:pt x="637159" y="44323"/>
                  </a:lnTo>
                  <a:lnTo>
                    <a:pt x="639953" y="43053"/>
                  </a:lnTo>
                  <a:lnTo>
                    <a:pt x="641731" y="38227"/>
                  </a:lnTo>
                  <a:close/>
                </a:path>
                <a:path w="993775" h="575944">
                  <a:moveTo>
                    <a:pt x="668147" y="49149"/>
                  </a:moveTo>
                  <a:lnTo>
                    <a:pt x="667004" y="46355"/>
                  </a:lnTo>
                  <a:lnTo>
                    <a:pt x="662178" y="44196"/>
                  </a:lnTo>
                  <a:lnTo>
                    <a:pt x="659511" y="45212"/>
                  </a:lnTo>
                  <a:lnTo>
                    <a:pt x="657479" y="50038"/>
                  </a:lnTo>
                  <a:lnTo>
                    <a:pt x="658495" y="52832"/>
                  </a:lnTo>
                  <a:lnTo>
                    <a:pt x="663194" y="54991"/>
                  </a:lnTo>
                  <a:lnTo>
                    <a:pt x="665988" y="53975"/>
                  </a:lnTo>
                  <a:lnTo>
                    <a:pt x="667131" y="51562"/>
                  </a:lnTo>
                  <a:lnTo>
                    <a:pt x="668147" y="49149"/>
                  </a:lnTo>
                  <a:close/>
                </a:path>
                <a:path w="993775" h="575944">
                  <a:moveTo>
                    <a:pt x="693801" y="61468"/>
                  </a:moveTo>
                  <a:lnTo>
                    <a:pt x="692912" y="58547"/>
                  </a:lnTo>
                  <a:lnTo>
                    <a:pt x="688213" y="56134"/>
                  </a:lnTo>
                  <a:lnTo>
                    <a:pt x="685419" y="57150"/>
                  </a:lnTo>
                  <a:lnTo>
                    <a:pt x="683133" y="61849"/>
                  </a:lnTo>
                  <a:lnTo>
                    <a:pt x="684022" y="64643"/>
                  </a:lnTo>
                  <a:lnTo>
                    <a:pt x="688594" y="67056"/>
                  </a:lnTo>
                  <a:lnTo>
                    <a:pt x="691515" y="66040"/>
                  </a:lnTo>
                  <a:lnTo>
                    <a:pt x="693801" y="61468"/>
                  </a:lnTo>
                  <a:close/>
                </a:path>
                <a:path w="993775" h="575944">
                  <a:moveTo>
                    <a:pt x="718947" y="75057"/>
                  </a:moveTo>
                  <a:lnTo>
                    <a:pt x="718058" y="72136"/>
                  </a:lnTo>
                  <a:lnTo>
                    <a:pt x="713486" y="69596"/>
                  </a:lnTo>
                  <a:lnTo>
                    <a:pt x="710692" y="70358"/>
                  </a:lnTo>
                  <a:lnTo>
                    <a:pt x="708152" y="74930"/>
                  </a:lnTo>
                  <a:lnTo>
                    <a:pt x="708914" y="77851"/>
                  </a:lnTo>
                  <a:lnTo>
                    <a:pt x="711200" y="79121"/>
                  </a:lnTo>
                  <a:lnTo>
                    <a:pt x="713359" y="80391"/>
                  </a:lnTo>
                  <a:lnTo>
                    <a:pt x="716280" y="79629"/>
                  </a:lnTo>
                  <a:lnTo>
                    <a:pt x="717550" y="77343"/>
                  </a:lnTo>
                  <a:lnTo>
                    <a:pt x="718947" y="75057"/>
                  </a:lnTo>
                  <a:close/>
                </a:path>
                <a:path w="993775" h="575944">
                  <a:moveTo>
                    <a:pt x="743204" y="89916"/>
                  </a:moveTo>
                  <a:lnTo>
                    <a:pt x="742569" y="86995"/>
                  </a:lnTo>
                  <a:lnTo>
                    <a:pt x="738124" y="84201"/>
                  </a:lnTo>
                  <a:lnTo>
                    <a:pt x="735203" y="84836"/>
                  </a:lnTo>
                  <a:lnTo>
                    <a:pt x="732409" y="89281"/>
                  </a:lnTo>
                  <a:lnTo>
                    <a:pt x="733044" y="92202"/>
                  </a:lnTo>
                  <a:lnTo>
                    <a:pt x="737489" y="94996"/>
                  </a:lnTo>
                  <a:lnTo>
                    <a:pt x="740410" y="94361"/>
                  </a:lnTo>
                  <a:lnTo>
                    <a:pt x="741807" y="92202"/>
                  </a:lnTo>
                  <a:lnTo>
                    <a:pt x="743204" y="89916"/>
                  </a:lnTo>
                  <a:close/>
                </a:path>
                <a:path w="993775" h="575944">
                  <a:moveTo>
                    <a:pt x="766699" y="106172"/>
                  </a:moveTo>
                  <a:lnTo>
                    <a:pt x="766191" y="103251"/>
                  </a:lnTo>
                  <a:lnTo>
                    <a:pt x="761873" y="100076"/>
                  </a:lnTo>
                  <a:lnTo>
                    <a:pt x="758952" y="100584"/>
                  </a:lnTo>
                  <a:lnTo>
                    <a:pt x="755904" y="104902"/>
                  </a:lnTo>
                  <a:lnTo>
                    <a:pt x="756412" y="107823"/>
                  </a:lnTo>
                  <a:lnTo>
                    <a:pt x="760730" y="110871"/>
                  </a:lnTo>
                  <a:lnTo>
                    <a:pt x="763651" y="110363"/>
                  </a:lnTo>
                  <a:lnTo>
                    <a:pt x="765175" y="108204"/>
                  </a:lnTo>
                  <a:lnTo>
                    <a:pt x="766699" y="106172"/>
                  </a:lnTo>
                  <a:close/>
                </a:path>
                <a:path w="993775" h="575944">
                  <a:moveTo>
                    <a:pt x="789305" y="123444"/>
                  </a:moveTo>
                  <a:lnTo>
                    <a:pt x="788924" y="120523"/>
                  </a:lnTo>
                  <a:lnTo>
                    <a:pt x="784860" y="117221"/>
                  </a:lnTo>
                  <a:lnTo>
                    <a:pt x="781812" y="117602"/>
                  </a:lnTo>
                  <a:lnTo>
                    <a:pt x="778637" y="121666"/>
                  </a:lnTo>
                  <a:lnTo>
                    <a:pt x="779018" y="124714"/>
                  </a:lnTo>
                  <a:lnTo>
                    <a:pt x="783082" y="127889"/>
                  </a:lnTo>
                  <a:lnTo>
                    <a:pt x="786003" y="127508"/>
                  </a:lnTo>
                  <a:lnTo>
                    <a:pt x="789305" y="123444"/>
                  </a:lnTo>
                  <a:close/>
                </a:path>
                <a:path w="993775" h="575944">
                  <a:moveTo>
                    <a:pt x="811022" y="141986"/>
                  </a:moveTo>
                  <a:lnTo>
                    <a:pt x="810768" y="138938"/>
                  </a:lnTo>
                  <a:lnTo>
                    <a:pt x="806831" y="135509"/>
                  </a:lnTo>
                  <a:lnTo>
                    <a:pt x="803783" y="135763"/>
                  </a:lnTo>
                  <a:lnTo>
                    <a:pt x="800354" y="139700"/>
                  </a:lnTo>
                  <a:lnTo>
                    <a:pt x="800608" y="142621"/>
                  </a:lnTo>
                  <a:lnTo>
                    <a:pt x="804545" y="146050"/>
                  </a:lnTo>
                  <a:lnTo>
                    <a:pt x="807466" y="145796"/>
                  </a:lnTo>
                  <a:lnTo>
                    <a:pt x="811022" y="141986"/>
                  </a:lnTo>
                  <a:close/>
                </a:path>
                <a:path w="993775" h="575944">
                  <a:moveTo>
                    <a:pt x="831723" y="158623"/>
                  </a:moveTo>
                  <a:lnTo>
                    <a:pt x="827913" y="154940"/>
                  </a:lnTo>
                  <a:lnTo>
                    <a:pt x="824865" y="154940"/>
                  </a:lnTo>
                  <a:lnTo>
                    <a:pt x="821309" y="158750"/>
                  </a:lnTo>
                  <a:lnTo>
                    <a:pt x="821309" y="161671"/>
                  </a:lnTo>
                  <a:lnTo>
                    <a:pt x="824992" y="165227"/>
                  </a:lnTo>
                  <a:lnTo>
                    <a:pt x="828040" y="165227"/>
                  </a:lnTo>
                  <a:lnTo>
                    <a:pt x="829945" y="163449"/>
                  </a:lnTo>
                  <a:lnTo>
                    <a:pt x="831723" y="161544"/>
                  </a:lnTo>
                  <a:lnTo>
                    <a:pt x="831723" y="158623"/>
                  </a:lnTo>
                  <a:close/>
                </a:path>
                <a:path w="993775" h="575944">
                  <a:moveTo>
                    <a:pt x="851535" y="179197"/>
                  </a:moveTo>
                  <a:lnTo>
                    <a:pt x="849757" y="177292"/>
                  </a:lnTo>
                  <a:lnTo>
                    <a:pt x="847852" y="175387"/>
                  </a:lnTo>
                  <a:lnTo>
                    <a:pt x="844804" y="175260"/>
                  </a:lnTo>
                  <a:lnTo>
                    <a:pt x="840994" y="178816"/>
                  </a:lnTo>
                  <a:lnTo>
                    <a:pt x="840994" y="181864"/>
                  </a:lnTo>
                  <a:lnTo>
                    <a:pt x="842772" y="183769"/>
                  </a:lnTo>
                  <a:lnTo>
                    <a:pt x="844550" y="185547"/>
                  </a:lnTo>
                  <a:lnTo>
                    <a:pt x="847471" y="185801"/>
                  </a:lnTo>
                  <a:lnTo>
                    <a:pt x="851281" y="182245"/>
                  </a:lnTo>
                  <a:lnTo>
                    <a:pt x="851535" y="179197"/>
                  </a:lnTo>
                  <a:close/>
                </a:path>
                <a:path w="993775" h="575944">
                  <a:moveTo>
                    <a:pt x="870204" y="200952"/>
                  </a:moveTo>
                  <a:lnTo>
                    <a:pt x="868553" y="198882"/>
                  </a:lnTo>
                  <a:lnTo>
                    <a:pt x="866775" y="196888"/>
                  </a:lnTo>
                  <a:lnTo>
                    <a:pt x="863727" y="196634"/>
                  </a:lnTo>
                  <a:lnTo>
                    <a:pt x="859790" y="199986"/>
                  </a:lnTo>
                  <a:lnTo>
                    <a:pt x="859536" y="202933"/>
                  </a:lnTo>
                  <a:lnTo>
                    <a:pt x="861187" y="204889"/>
                  </a:lnTo>
                  <a:lnTo>
                    <a:pt x="862838" y="206921"/>
                  </a:lnTo>
                  <a:lnTo>
                    <a:pt x="865759" y="207238"/>
                  </a:lnTo>
                  <a:lnTo>
                    <a:pt x="869823" y="203974"/>
                  </a:lnTo>
                  <a:lnTo>
                    <a:pt x="870204" y="200952"/>
                  </a:lnTo>
                  <a:close/>
                </a:path>
                <a:path w="993775" h="575944">
                  <a:moveTo>
                    <a:pt x="887603" y="223621"/>
                  </a:moveTo>
                  <a:lnTo>
                    <a:pt x="886079" y="221462"/>
                  </a:lnTo>
                  <a:lnTo>
                    <a:pt x="884682" y="219278"/>
                  </a:lnTo>
                  <a:lnTo>
                    <a:pt x="881507" y="218922"/>
                  </a:lnTo>
                  <a:lnTo>
                    <a:pt x="877443" y="222059"/>
                  </a:lnTo>
                  <a:lnTo>
                    <a:pt x="877062" y="224942"/>
                  </a:lnTo>
                  <a:lnTo>
                    <a:pt x="878586" y="227076"/>
                  </a:lnTo>
                  <a:lnTo>
                    <a:pt x="879983" y="229184"/>
                  </a:lnTo>
                  <a:lnTo>
                    <a:pt x="883031" y="229641"/>
                  </a:lnTo>
                  <a:lnTo>
                    <a:pt x="885063" y="228130"/>
                  </a:lnTo>
                  <a:lnTo>
                    <a:pt x="887222" y="226593"/>
                  </a:lnTo>
                  <a:lnTo>
                    <a:pt x="887603" y="223621"/>
                  </a:lnTo>
                  <a:close/>
                </a:path>
                <a:path w="993775" h="575944">
                  <a:moveTo>
                    <a:pt x="903986" y="247129"/>
                  </a:moveTo>
                  <a:lnTo>
                    <a:pt x="901065" y="242684"/>
                  </a:lnTo>
                  <a:lnTo>
                    <a:pt x="898144" y="242074"/>
                  </a:lnTo>
                  <a:lnTo>
                    <a:pt x="893826" y="244995"/>
                  </a:lnTo>
                  <a:lnTo>
                    <a:pt x="893318" y="247942"/>
                  </a:lnTo>
                  <a:lnTo>
                    <a:pt x="896112" y="252298"/>
                  </a:lnTo>
                  <a:lnTo>
                    <a:pt x="898906" y="252920"/>
                  </a:lnTo>
                  <a:lnTo>
                    <a:pt x="901192" y="251498"/>
                  </a:lnTo>
                  <a:lnTo>
                    <a:pt x="903351" y="250075"/>
                  </a:lnTo>
                  <a:lnTo>
                    <a:pt x="903986" y="247129"/>
                  </a:lnTo>
                  <a:close/>
                </a:path>
                <a:path w="993775" h="575944">
                  <a:moveTo>
                    <a:pt x="918972" y="271462"/>
                  </a:moveTo>
                  <a:lnTo>
                    <a:pt x="916432" y="266877"/>
                  </a:lnTo>
                  <a:lnTo>
                    <a:pt x="913511" y="266115"/>
                  </a:lnTo>
                  <a:lnTo>
                    <a:pt x="909066" y="268820"/>
                  </a:lnTo>
                  <a:lnTo>
                    <a:pt x="908304" y="271716"/>
                  </a:lnTo>
                  <a:lnTo>
                    <a:pt x="910844" y="276212"/>
                  </a:lnTo>
                  <a:lnTo>
                    <a:pt x="913765" y="276974"/>
                  </a:lnTo>
                  <a:lnTo>
                    <a:pt x="915924" y="275666"/>
                  </a:lnTo>
                  <a:lnTo>
                    <a:pt x="918210" y="274370"/>
                  </a:lnTo>
                  <a:lnTo>
                    <a:pt x="918972" y="271462"/>
                  </a:lnTo>
                  <a:close/>
                </a:path>
                <a:path w="993775" h="575944">
                  <a:moveTo>
                    <a:pt x="932815" y="296545"/>
                  </a:moveTo>
                  <a:lnTo>
                    <a:pt x="930402" y="291846"/>
                  </a:lnTo>
                  <a:lnTo>
                    <a:pt x="927481" y="290944"/>
                  </a:lnTo>
                  <a:lnTo>
                    <a:pt x="922909" y="293395"/>
                  </a:lnTo>
                  <a:lnTo>
                    <a:pt x="922020" y="296265"/>
                  </a:lnTo>
                  <a:lnTo>
                    <a:pt x="924433" y="300863"/>
                  </a:lnTo>
                  <a:lnTo>
                    <a:pt x="927227" y="301764"/>
                  </a:lnTo>
                  <a:lnTo>
                    <a:pt x="929513" y="300583"/>
                  </a:lnTo>
                  <a:lnTo>
                    <a:pt x="931926" y="299415"/>
                  </a:lnTo>
                  <a:lnTo>
                    <a:pt x="932815" y="296545"/>
                  </a:lnTo>
                  <a:close/>
                </a:path>
                <a:path w="993775" h="575944">
                  <a:moveTo>
                    <a:pt x="945261" y="322313"/>
                  </a:moveTo>
                  <a:lnTo>
                    <a:pt x="944118" y="319913"/>
                  </a:lnTo>
                  <a:lnTo>
                    <a:pt x="943102" y="317500"/>
                  </a:lnTo>
                  <a:lnTo>
                    <a:pt x="940308" y="316445"/>
                  </a:lnTo>
                  <a:lnTo>
                    <a:pt x="935482" y="318668"/>
                  </a:lnTo>
                  <a:lnTo>
                    <a:pt x="934466" y="321475"/>
                  </a:lnTo>
                  <a:lnTo>
                    <a:pt x="936625" y="326186"/>
                  </a:lnTo>
                  <a:lnTo>
                    <a:pt x="939419" y="327228"/>
                  </a:lnTo>
                  <a:lnTo>
                    <a:pt x="941832" y="326174"/>
                  </a:lnTo>
                  <a:lnTo>
                    <a:pt x="944118" y="325120"/>
                  </a:lnTo>
                  <a:lnTo>
                    <a:pt x="945261" y="322313"/>
                  </a:lnTo>
                  <a:close/>
                </a:path>
                <a:path w="993775" h="575944">
                  <a:moveTo>
                    <a:pt x="956310" y="348703"/>
                  </a:moveTo>
                  <a:lnTo>
                    <a:pt x="954405" y="343789"/>
                  </a:lnTo>
                  <a:lnTo>
                    <a:pt x="951611" y="342595"/>
                  </a:lnTo>
                  <a:lnTo>
                    <a:pt x="946785" y="344551"/>
                  </a:lnTo>
                  <a:lnTo>
                    <a:pt x="945642" y="347294"/>
                  </a:lnTo>
                  <a:lnTo>
                    <a:pt x="947547" y="352107"/>
                  </a:lnTo>
                  <a:lnTo>
                    <a:pt x="950214" y="353314"/>
                  </a:lnTo>
                  <a:lnTo>
                    <a:pt x="955040" y="351447"/>
                  </a:lnTo>
                  <a:lnTo>
                    <a:pt x="956310" y="348703"/>
                  </a:lnTo>
                  <a:close/>
                </a:path>
                <a:path w="993775" h="575944">
                  <a:moveTo>
                    <a:pt x="965962" y="375640"/>
                  </a:moveTo>
                  <a:lnTo>
                    <a:pt x="964311" y="370624"/>
                  </a:lnTo>
                  <a:lnTo>
                    <a:pt x="961644" y="369316"/>
                  </a:lnTo>
                  <a:lnTo>
                    <a:pt x="956691" y="371005"/>
                  </a:lnTo>
                  <a:lnTo>
                    <a:pt x="955294" y="373672"/>
                  </a:lnTo>
                  <a:lnTo>
                    <a:pt x="956945" y="378574"/>
                  </a:lnTo>
                  <a:lnTo>
                    <a:pt x="959739" y="379907"/>
                  </a:lnTo>
                  <a:lnTo>
                    <a:pt x="964565" y="378307"/>
                  </a:lnTo>
                  <a:lnTo>
                    <a:pt x="965962" y="375640"/>
                  </a:lnTo>
                  <a:close/>
                </a:path>
                <a:path w="993775" h="575944">
                  <a:moveTo>
                    <a:pt x="974217" y="403034"/>
                  </a:moveTo>
                  <a:lnTo>
                    <a:pt x="972820" y="397954"/>
                  </a:lnTo>
                  <a:lnTo>
                    <a:pt x="970153" y="396506"/>
                  </a:lnTo>
                  <a:lnTo>
                    <a:pt x="965200" y="397929"/>
                  </a:lnTo>
                  <a:lnTo>
                    <a:pt x="963676" y="400519"/>
                  </a:lnTo>
                  <a:lnTo>
                    <a:pt x="965073" y="405511"/>
                  </a:lnTo>
                  <a:lnTo>
                    <a:pt x="967740" y="406971"/>
                  </a:lnTo>
                  <a:lnTo>
                    <a:pt x="970280" y="406311"/>
                  </a:lnTo>
                  <a:lnTo>
                    <a:pt x="972693" y="405638"/>
                  </a:lnTo>
                  <a:lnTo>
                    <a:pt x="974217" y="403034"/>
                  </a:lnTo>
                  <a:close/>
                </a:path>
                <a:path w="993775" h="575944">
                  <a:moveTo>
                    <a:pt x="980948" y="430834"/>
                  </a:moveTo>
                  <a:lnTo>
                    <a:pt x="979805" y="425691"/>
                  </a:lnTo>
                  <a:lnTo>
                    <a:pt x="977265" y="424103"/>
                  </a:lnTo>
                  <a:lnTo>
                    <a:pt x="974725" y="424662"/>
                  </a:lnTo>
                  <a:lnTo>
                    <a:pt x="972185" y="425259"/>
                  </a:lnTo>
                  <a:lnTo>
                    <a:pt x="970661" y="427774"/>
                  </a:lnTo>
                  <a:lnTo>
                    <a:pt x="971804" y="432816"/>
                  </a:lnTo>
                  <a:lnTo>
                    <a:pt x="974344" y="434428"/>
                  </a:lnTo>
                  <a:lnTo>
                    <a:pt x="979424" y="433362"/>
                  </a:lnTo>
                  <a:lnTo>
                    <a:pt x="980948" y="430834"/>
                  </a:lnTo>
                  <a:close/>
                </a:path>
                <a:path w="993775" h="575944">
                  <a:moveTo>
                    <a:pt x="986282" y="458965"/>
                  </a:moveTo>
                  <a:lnTo>
                    <a:pt x="985901" y="456374"/>
                  </a:lnTo>
                  <a:lnTo>
                    <a:pt x="985393" y="453771"/>
                  </a:lnTo>
                  <a:lnTo>
                    <a:pt x="982980" y="452043"/>
                  </a:lnTo>
                  <a:lnTo>
                    <a:pt x="977773" y="452932"/>
                  </a:lnTo>
                  <a:lnTo>
                    <a:pt x="976122" y="455371"/>
                  </a:lnTo>
                  <a:lnTo>
                    <a:pt x="977011" y="460476"/>
                  </a:lnTo>
                  <a:lnTo>
                    <a:pt x="979424" y="462203"/>
                  </a:lnTo>
                  <a:lnTo>
                    <a:pt x="984631" y="461403"/>
                  </a:lnTo>
                  <a:lnTo>
                    <a:pt x="986282" y="458965"/>
                  </a:lnTo>
                  <a:close/>
                </a:path>
                <a:path w="993775" h="575944">
                  <a:moveTo>
                    <a:pt x="990092" y="487337"/>
                  </a:moveTo>
                  <a:lnTo>
                    <a:pt x="989457" y="482092"/>
                  </a:lnTo>
                  <a:lnTo>
                    <a:pt x="987044" y="480225"/>
                  </a:lnTo>
                  <a:lnTo>
                    <a:pt x="981964" y="480872"/>
                  </a:lnTo>
                  <a:lnTo>
                    <a:pt x="980059" y="483196"/>
                  </a:lnTo>
                  <a:lnTo>
                    <a:pt x="980694" y="488340"/>
                  </a:lnTo>
                  <a:lnTo>
                    <a:pt x="983107" y="490194"/>
                  </a:lnTo>
                  <a:lnTo>
                    <a:pt x="988314" y="489661"/>
                  </a:lnTo>
                  <a:lnTo>
                    <a:pt x="990092" y="487337"/>
                  </a:lnTo>
                  <a:close/>
                </a:path>
                <a:path w="993775" h="575944">
                  <a:moveTo>
                    <a:pt x="992505" y="515848"/>
                  </a:moveTo>
                  <a:lnTo>
                    <a:pt x="992124" y="510578"/>
                  </a:lnTo>
                  <a:lnTo>
                    <a:pt x="989838" y="508596"/>
                  </a:lnTo>
                  <a:lnTo>
                    <a:pt x="984631" y="508977"/>
                  </a:lnTo>
                  <a:lnTo>
                    <a:pt x="982599" y="511213"/>
                  </a:lnTo>
                  <a:lnTo>
                    <a:pt x="983107" y="516356"/>
                  </a:lnTo>
                  <a:lnTo>
                    <a:pt x="985393" y="518350"/>
                  </a:lnTo>
                  <a:lnTo>
                    <a:pt x="987933" y="518210"/>
                  </a:lnTo>
                  <a:lnTo>
                    <a:pt x="990473" y="518096"/>
                  </a:lnTo>
                  <a:lnTo>
                    <a:pt x="992505" y="515848"/>
                  </a:lnTo>
                  <a:close/>
                </a:path>
                <a:path w="993775" h="575944">
                  <a:moveTo>
                    <a:pt x="993267" y="568325"/>
                  </a:moveTo>
                  <a:lnTo>
                    <a:pt x="991235" y="566102"/>
                  </a:lnTo>
                  <a:lnTo>
                    <a:pt x="988695" y="566026"/>
                  </a:lnTo>
                  <a:lnTo>
                    <a:pt x="986028" y="565924"/>
                  </a:lnTo>
                  <a:lnTo>
                    <a:pt x="983869" y="567969"/>
                  </a:lnTo>
                  <a:lnTo>
                    <a:pt x="983742" y="573138"/>
                  </a:lnTo>
                  <a:lnTo>
                    <a:pt x="985901" y="575348"/>
                  </a:lnTo>
                  <a:lnTo>
                    <a:pt x="991108" y="575614"/>
                  </a:lnTo>
                  <a:lnTo>
                    <a:pt x="993140" y="573608"/>
                  </a:lnTo>
                  <a:lnTo>
                    <a:pt x="993267" y="570966"/>
                  </a:lnTo>
                  <a:lnTo>
                    <a:pt x="993267" y="568325"/>
                  </a:lnTo>
                  <a:close/>
                </a:path>
                <a:path w="993775" h="575944">
                  <a:moveTo>
                    <a:pt x="993394" y="544449"/>
                  </a:moveTo>
                  <a:lnTo>
                    <a:pt x="993140" y="539165"/>
                  </a:lnTo>
                  <a:lnTo>
                    <a:pt x="990981" y="537070"/>
                  </a:lnTo>
                  <a:lnTo>
                    <a:pt x="985774" y="537171"/>
                  </a:lnTo>
                  <a:lnTo>
                    <a:pt x="983742" y="539292"/>
                  </a:lnTo>
                  <a:lnTo>
                    <a:pt x="983869" y="544474"/>
                  </a:lnTo>
                  <a:lnTo>
                    <a:pt x="986028" y="546569"/>
                  </a:lnTo>
                  <a:lnTo>
                    <a:pt x="991235" y="546582"/>
                  </a:lnTo>
                  <a:lnTo>
                    <a:pt x="993394" y="5444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81884" y="1354836"/>
              <a:ext cx="274193" cy="16611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671572" y="1415059"/>
              <a:ext cx="264795" cy="238125"/>
            </a:xfrm>
            <a:custGeom>
              <a:avLst/>
              <a:gdLst/>
              <a:ahLst/>
              <a:cxnLst/>
              <a:rect l="l" t="t" r="r" b="b"/>
              <a:pathLst>
                <a:path w="264794" h="238125">
                  <a:moveTo>
                    <a:pt x="16255" y="0"/>
                  </a:moveTo>
                  <a:lnTo>
                    <a:pt x="20192" y="8153"/>
                  </a:lnTo>
                  <a:lnTo>
                    <a:pt x="21335" y="13512"/>
                  </a:lnTo>
                  <a:lnTo>
                    <a:pt x="19684" y="18453"/>
                  </a:lnTo>
                  <a:lnTo>
                    <a:pt x="15239" y="25349"/>
                  </a:lnTo>
                  <a:lnTo>
                    <a:pt x="8381" y="37401"/>
                  </a:lnTo>
                  <a:lnTo>
                    <a:pt x="1904" y="55638"/>
                  </a:lnTo>
                  <a:lnTo>
                    <a:pt x="0" y="79209"/>
                  </a:lnTo>
                  <a:lnTo>
                    <a:pt x="9016" y="118287"/>
                  </a:lnTo>
                  <a:lnTo>
                    <a:pt x="12064" y="137121"/>
                  </a:lnTo>
                  <a:lnTo>
                    <a:pt x="24129" y="190690"/>
                  </a:lnTo>
                  <a:lnTo>
                    <a:pt x="67182" y="231152"/>
                  </a:lnTo>
                  <a:lnTo>
                    <a:pt x="100964" y="238061"/>
                  </a:lnTo>
                  <a:lnTo>
                    <a:pt x="131317" y="225564"/>
                  </a:lnTo>
                  <a:lnTo>
                    <a:pt x="150494" y="199859"/>
                  </a:lnTo>
                  <a:lnTo>
                    <a:pt x="162051" y="173647"/>
                  </a:lnTo>
                  <a:lnTo>
                    <a:pt x="169417" y="159600"/>
                  </a:lnTo>
                  <a:lnTo>
                    <a:pt x="187705" y="146913"/>
                  </a:lnTo>
                  <a:lnTo>
                    <a:pt x="199770" y="140347"/>
                  </a:lnTo>
                  <a:lnTo>
                    <a:pt x="235838" y="104990"/>
                  </a:lnTo>
                  <a:lnTo>
                    <a:pt x="242061" y="62826"/>
                  </a:lnTo>
                  <a:lnTo>
                    <a:pt x="245617" y="48958"/>
                  </a:lnTo>
                  <a:lnTo>
                    <a:pt x="252348" y="41236"/>
                  </a:lnTo>
                  <a:lnTo>
                    <a:pt x="260222" y="36563"/>
                  </a:lnTo>
                  <a:lnTo>
                    <a:pt x="264413" y="31953"/>
                  </a:lnTo>
                  <a:lnTo>
                    <a:pt x="59054" y="31953"/>
                  </a:lnTo>
                  <a:lnTo>
                    <a:pt x="50545" y="31788"/>
                  </a:lnTo>
                  <a:lnTo>
                    <a:pt x="41655" y="28816"/>
                  </a:lnTo>
                  <a:lnTo>
                    <a:pt x="36067" y="22872"/>
                  </a:lnTo>
                  <a:lnTo>
                    <a:pt x="31241" y="15087"/>
                  </a:lnTo>
                  <a:lnTo>
                    <a:pt x="24637" y="7696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F479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74620" y="1306068"/>
              <a:ext cx="301625" cy="35025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82240" y="1272540"/>
              <a:ext cx="445007" cy="43738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706624" y="1709926"/>
              <a:ext cx="363855" cy="13970"/>
            </a:xfrm>
            <a:custGeom>
              <a:avLst/>
              <a:gdLst/>
              <a:ahLst/>
              <a:cxnLst/>
              <a:rect l="l" t="t" r="r" b="b"/>
              <a:pathLst>
                <a:path w="363855" h="13969">
                  <a:moveTo>
                    <a:pt x="0" y="13717"/>
                  </a:moveTo>
                  <a:lnTo>
                    <a:pt x="363778" y="13717"/>
                  </a:lnTo>
                  <a:lnTo>
                    <a:pt x="363778" y="0"/>
                  </a:lnTo>
                  <a:lnTo>
                    <a:pt x="0" y="0"/>
                  </a:lnTo>
                  <a:lnTo>
                    <a:pt x="0" y="13717"/>
                  </a:lnTo>
                  <a:close/>
                </a:path>
              </a:pathLst>
            </a:custGeom>
            <a:solidFill>
              <a:srgbClr val="4628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06624" y="1723644"/>
              <a:ext cx="363855" cy="53340"/>
            </a:xfrm>
            <a:custGeom>
              <a:avLst/>
              <a:gdLst/>
              <a:ahLst/>
              <a:cxnLst/>
              <a:rect l="l" t="t" r="r" b="b"/>
              <a:pathLst>
                <a:path w="363855" h="53339">
                  <a:moveTo>
                    <a:pt x="363778" y="0"/>
                  </a:moveTo>
                  <a:lnTo>
                    <a:pt x="0" y="0"/>
                  </a:lnTo>
                  <a:lnTo>
                    <a:pt x="0" y="52768"/>
                  </a:lnTo>
                  <a:lnTo>
                    <a:pt x="363778" y="52768"/>
                  </a:lnTo>
                  <a:lnTo>
                    <a:pt x="363778" y="0"/>
                  </a:lnTo>
                  <a:close/>
                </a:path>
              </a:pathLst>
            </a:custGeom>
            <a:solidFill>
              <a:srgbClr val="854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08148" y="1726692"/>
              <a:ext cx="348615" cy="42545"/>
            </a:xfrm>
            <a:custGeom>
              <a:avLst/>
              <a:gdLst/>
              <a:ahLst/>
              <a:cxnLst/>
              <a:rect l="l" t="t" r="r" b="b"/>
              <a:pathLst>
                <a:path w="348614" h="42544">
                  <a:moveTo>
                    <a:pt x="23749" y="3314"/>
                  </a:moveTo>
                  <a:lnTo>
                    <a:pt x="18415" y="0"/>
                  </a:lnTo>
                  <a:lnTo>
                    <a:pt x="5334" y="0"/>
                  </a:lnTo>
                  <a:lnTo>
                    <a:pt x="0" y="3314"/>
                  </a:lnTo>
                  <a:lnTo>
                    <a:pt x="0" y="11430"/>
                  </a:lnTo>
                  <a:lnTo>
                    <a:pt x="5334" y="14732"/>
                  </a:lnTo>
                  <a:lnTo>
                    <a:pt x="18415" y="14732"/>
                  </a:lnTo>
                  <a:lnTo>
                    <a:pt x="23749" y="11430"/>
                  </a:lnTo>
                  <a:lnTo>
                    <a:pt x="23749" y="3314"/>
                  </a:lnTo>
                  <a:close/>
                </a:path>
                <a:path w="348614" h="42544">
                  <a:moveTo>
                    <a:pt x="27813" y="35687"/>
                  </a:moveTo>
                  <a:lnTo>
                    <a:pt x="26035" y="34556"/>
                  </a:lnTo>
                  <a:lnTo>
                    <a:pt x="21336" y="34556"/>
                  </a:lnTo>
                  <a:lnTo>
                    <a:pt x="19558" y="35687"/>
                  </a:lnTo>
                  <a:lnTo>
                    <a:pt x="19558" y="38569"/>
                  </a:lnTo>
                  <a:lnTo>
                    <a:pt x="21336" y="39712"/>
                  </a:lnTo>
                  <a:lnTo>
                    <a:pt x="26035" y="39712"/>
                  </a:lnTo>
                  <a:lnTo>
                    <a:pt x="27813" y="38569"/>
                  </a:lnTo>
                  <a:lnTo>
                    <a:pt x="27813" y="35687"/>
                  </a:lnTo>
                  <a:close/>
                </a:path>
                <a:path w="348614" h="42544">
                  <a:moveTo>
                    <a:pt x="77597" y="28282"/>
                  </a:moveTo>
                  <a:lnTo>
                    <a:pt x="72263" y="24993"/>
                  </a:lnTo>
                  <a:lnTo>
                    <a:pt x="59182" y="24993"/>
                  </a:lnTo>
                  <a:lnTo>
                    <a:pt x="53975" y="28282"/>
                  </a:lnTo>
                  <a:lnTo>
                    <a:pt x="53975" y="36410"/>
                  </a:lnTo>
                  <a:lnTo>
                    <a:pt x="59182" y="39712"/>
                  </a:lnTo>
                  <a:lnTo>
                    <a:pt x="72263" y="39712"/>
                  </a:lnTo>
                  <a:lnTo>
                    <a:pt x="77597" y="36410"/>
                  </a:lnTo>
                  <a:lnTo>
                    <a:pt x="77597" y="28282"/>
                  </a:lnTo>
                  <a:close/>
                </a:path>
                <a:path w="348614" h="42544">
                  <a:moveTo>
                    <a:pt x="81788" y="5943"/>
                  </a:moveTo>
                  <a:lnTo>
                    <a:pt x="79883" y="4775"/>
                  </a:lnTo>
                  <a:lnTo>
                    <a:pt x="75311" y="4775"/>
                  </a:lnTo>
                  <a:lnTo>
                    <a:pt x="73406" y="5943"/>
                  </a:lnTo>
                  <a:lnTo>
                    <a:pt x="73406" y="8775"/>
                  </a:lnTo>
                  <a:lnTo>
                    <a:pt x="75311" y="9956"/>
                  </a:lnTo>
                  <a:lnTo>
                    <a:pt x="79883" y="9956"/>
                  </a:lnTo>
                  <a:lnTo>
                    <a:pt x="81788" y="8775"/>
                  </a:lnTo>
                  <a:lnTo>
                    <a:pt x="81788" y="5943"/>
                  </a:lnTo>
                  <a:close/>
                </a:path>
                <a:path w="348614" h="42544">
                  <a:moveTo>
                    <a:pt x="121793" y="12687"/>
                  </a:moveTo>
                  <a:lnTo>
                    <a:pt x="119126" y="11049"/>
                  </a:lnTo>
                  <a:lnTo>
                    <a:pt x="112522" y="11049"/>
                  </a:lnTo>
                  <a:lnTo>
                    <a:pt x="109855" y="12687"/>
                  </a:lnTo>
                  <a:lnTo>
                    <a:pt x="109855" y="16725"/>
                  </a:lnTo>
                  <a:lnTo>
                    <a:pt x="112522" y="18402"/>
                  </a:lnTo>
                  <a:lnTo>
                    <a:pt x="119126" y="18402"/>
                  </a:lnTo>
                  <a:lnTo>
                    <a:pt x="121793" y="16725"/>
                  </a:lnTo>
                  <a:lnTo>
                    <a:pt x="121793" y="12687"/>
                  </a:lnTo>
                  <a:close/>
                </a:path>
                <a:path w="348614" h="42544">
                  <a:moveTo>
                    <a:pt x="139065" y="38290"/>
                  </a:moveTo>
                  <a:lnTo>
                    <a:pt x="137160" y="37134"/>
                  </a:lnTo>
                  <a:lnTo>
                    <a:pt x="132588" y="37134"/>
                  </a:lnTo>
                  <a:lnTo>
                    <a:pt x="130683" y="38290"/>
                  </a:lnTo>
                  <a:lnTo>
                    <a:pt x="130683" y="41148"/>
                  </a:lnTo>
                  <a:lnTo>
                    <a:pt x="132588" y="42303"/>
                  </a:lnTo>
                  <a:lnTo>
                    <a:pt x="137160" y="42303"/>
                  </a:lnTo>
                  <a:lnTo>
                    <a:pt x="139065" y="41148"/>
                  </a:lnTo>
                  <a:lnTo>
                    <a:pt x="139065" y="38290"/>
                  </a:lnTo>
                  <a:close/>
                </a:path>
                <a:path w="348614" h="42544">
                  <a:moveTo>
                    <a:pt x="179832" y="29502"/>
                  </a:moveTo>
                  <a:lnTo>
                    <a:pt x="176149" y="27165"/>
                  </a:lnTo>
                  <a:lnTo>
                    <a:pt x="166878" y="27165"/>
                  </a:lnTo>
                  <a:lnTo>
                    <a:pt x="163195" y="29502"/>
                  </a:lnTo>
                  <a:lnTo>
                    <a:pt x="163195" y="35229"/>
                  </a:lnTo>
                  <a:lnTo>
                    <a:pt x="166878" y="37528"/>
                  </a:lnTo>
                  <a:lnTo>
                    <a:pt x="176149" y="37528"/>
                  </a:lnTo>
                  <a:lnTo>
                    <a:pt x="179832" y="35229"/>
                  </a:lnTo>
                  <a:lnTo>
                    <a:pt x="179832" y="29502"/>
                  </a:lnTo>
                  <a:close/>
                </a:path>
                <a:path w="348614" h="42544">
                  <a:moveTo>
                    <a:pt x="202184" y="13296"/>
                  </a:moveTo>
                  <a:lnTo>
                    <a:pt x="200279" y="12128"/>
                  </a:lnTo>
                  <a:lnTo>
                    <a:pt x="195707" y="12128"/>
                  </a:lnTo>
                  <a:lnTo>
                    <a:pt x="193802" y="13296"/>
                  </a:lnTo>
                  <a:lnTo>
                    <a:pt x="193802" y="16154"/>
                  </a:lnTo>
                  <a:lnTo>
                    <a:pt x="195707" y="17310"/>
                  </a:lnTo>
                  <a:lnTo>
                    <a:pt x="200279" y="17310"/>
                  </a:lnTo>
                  <a:lnTo>
                    <a:pt x="202184" y="16154"/>
                  </a:lnTo>
                  <a:lnTo>
                    <a:pt x="202184" y="13296"/>
                  </a:lnTo>
                  <a:close/>
                </a:path>
                <a:path w="348614" h="42544">
                  <a:moveTo>
                    <a:pt x="255016" y="28282"/>
                  </a:moveTo>
                  <a:lnTo>
                    <a:pt x="249809" y="25006"/>
                  </a:lnTo>
                  <a:lnTo>
                    <a:pt x="236601" y="25006"/>
                  </a:lnTo>
                  <a:lnTo>
                    <a:pt x="231394" y="28282"/>
                  </a:lnTo>
                  <a:lnTo>
                    <a:pt x="231394" y="36423"/>
                  </a:lnTo>
                  <a:lnTo>
                    <a:pt x="236601" y="39712"/>
                  </a:lnTo>
                  <a:lnTo>
                    <a:pt x="249809" y="39712"/>
                  </a:lnTo>
                  <a:lnTo>
                    <a:pt x="255016" y="36423"/>
                  </a:lnTo>
                  <a:lnTo>
                    <a:pt x="255016" y="28282"/>
                  </a:lnTo>
                  <a:close/>
                </a:path>
                <a:path w="348614" h="42544">
                  <a:moveTo>
                    <a:pt x="274320" y="8991"/>
                  </a:moveTo>
                  <a:lnTo>
                    <a:pt x="271653" y="7366"/>
                  </a:lnTo>
                  <a:lnTo>
                    <a:pt x="265176" y="7366"/>
                  </a:lnTo>
                  <a:lnTo>
                    <a:pt x="262509" y="8991"/>
                  </a:lnTo>
                  <a:lnTo>
                    <a:pt x="262509" y="13068"/>
                  </a:lnTo>
                  <a:lnTo>
                    <a:pt x="265176" y="14719"/>
                  </a:lnTo>
                  <a:lnTo>
                    <a:pt x="271653" y="14719"/>
                  </a:lnTo>
                  <a:lnTo>
                    <a:pt x="274320" y="13068"/>
                  </a:lnTo>
                  <a:lnTo>
                    <a:pt x="274320" y="8991"/>
                  </a:lnTo>
                  <a:close/>
                </a:path>
                <a:path w="348614" h="42544">
                  <a:moveTo>
                    <a:pt x="293878" y="38277"/>
                  </a:moveTo>
                  <a:lnTo>
                    <a:pt x="291973" y="37147"/>
                  </a:lnTo>
                  <a:lnTo>
                    <a:pt x="287274" y="37147"/>
                  </a:lnTo>
                  <a:lnTo>
                    <a:pt x="285496" y="38277"/>
                  </a:lnTo>
                  <a:lnTo>
                    <a:pt x="285496" y="41148"/>
                  </a:lnTo>
                  <a:lnTo>
                    <a:pt x="287274" y="42291"/>
                  </a:lnTo>
                  <a:lnTo>
                    <a:pt x="291973" y="42291"/>
                  </a:lnTo>
                  <a:lnTo>
                    <a:pt x="293878" y="41148"/>
                  </a:lnTo>
                  <a:lnTo>
                    <a:pt x="293878" y="38277"/>
                  </a:lnTo>
                  <a:close/>
                </a:path>
                <a:path w="348614" h="42544">
                  <a:moveTo>
                    <a:pt x="325501" y="21602"/>
                  </a:moveTo>
                  <a:lnTo>
                    <a:pt x="321818" y="19265"/>
                  </a:lnTo>
                  <a:lnTo>
                    <a:pt x="312547" y="19265"/>
                  </a:lnTo>
                  <a:lnTo>
                    <a:pt x="308864" y="21602"/>
                  </a:lnTo>
                  <a:lnTo>
                    <a:pt x="308864" y="27330"/>
                  </a:lnTo>
                  <a:lnTo>
                    <a:pt x="312547" y="29616"/>
                  </a:lnTo>
                  <a:lnTo>
                    <a:pt x="321818" y="29616"/>
                  </a:lnTo>
                  <a:lnTo>
                    <a:pt x="325501" y="27330"/>
                  </a:lnTo>
                  <a:lnTo>
                    <a:pt x="325501" y="21602"/>
                  </a:lnTo>
                  <a:close/>
                </a:path>
                <a:path w="348614" h="42544">
                  <a:moveTo>
                    <a:pt x="348615" y="13296"/>
                  </a:moveTo>
                  <a:lnTo>
                    <a:pt x="346837" y="12128"/>
                  </a:lnTo>
                  <a:lnTo>
                    <a:pt x="342138" y="12128"/>
                  </a:lnTo>
                  <a:lnTo>
                    <a:pt x="340360" y="13296"/>
                  </a:lnTo>
                  <a:lnTo>
                    <a:pt x="340360" y="16154"/>
                  </a:lnTo>
                  <a:lnTo>
                    <a:pt x="342138" y="17297"/>
                  </a:lnTo>
                  <a:lnTo>
                    <a:pt x="346837" y="17297"/>
                  </a:lnTo>
                  <a:lnTo>
                    <a:pt x="348615" y="16154"/>
                  </a:lnTo>
                  <a:lnTo>
                    <a:pt x="348615" y="13296"/>
                  </a:lnTo>
                  <a:close/>
                </a:path>
              </a:pathLst>
            </a:custGeom>
            <a:solidFill>
              <a:srgbClr val="6B2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168395" y="2132077"/>
              <a:ext cx="558165" cy="81915"/>
            </a:xfrm>
            <a:custGeom>
              <a:avLst/>
              <a:gdLst/>
              <a:ahLst/>
              <a:cxnLst/>
              <a:rect l="l" t="t" r="r" b="b"/>
              <a:pathLst>
                <a:path w="558164" h="81914">
                  <a:moveTo>
                    <a:pt x="557657" y="0"/>
                  </a:moveTo>
                  <a:lnTo>
                    <a:pt x="0" y="0"/>
                  </a:lnTo>
                  <a:lnTo>
                    <a:pt x="0" y="81812"/>
                  </a:lnTo>
                  <a:lnTo>
                    <a:pt x="557657" y="81812"/>
                  </a:lnTo>
                  <a:lnTo>
                    <a:pt x="557657" y="0"/>
                  </a:lnTo>
                  <a:close/>
                </a:path>
              </a:pathLst>
            </a:custGeom>
            <a:solidFill>
              <a:srgbClr val="211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97352" y="1941576"/>
              <a:ext cx="144779" cy="199644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81400" y="1920240"/>
              <a:ext cx="161544" cy="23622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3497580" y="1836420"/>
              <a:ext cx="12065" cy="58419"/>
            </a:xfrm>
            <a:custGeom>
              <a:avLst/>
              <a:gdLst/>
              <a:ahLst/>
              <a:cxnLst/>
              <a:rect l="l" t="t" r="r" b="b"/>
              <a:pathLst>
                <a:path w="12064" h="58419">
                  <a:moveTo>
                    <a:pt x="12065" y="0"/>
                  </a:moveTo>
                  <a:lnTo>
                    <a:pt x="0" y="2730"/>
                  </a:lnTo>
                  <a:lnTo>
                    <a:pt x="0" y="57823"/>
                  </a:lnTo>
                  <a:lnTo>
                    <a:pt x="12065" y="53073"/>
                  </a:lnTo>
                  <a:lnTo>
                    <a:pt x="12065" y="0"/>
                  </a:lnTo>
                  <a:close/>
                </a:path>
              </a:pathLst>
            </a:custGeom>
            <a:solidFill>
              <a:srgbClr val="5329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82340" y="1836420"/>
              <a:ext cx="18415" cy="58419"/>
            </a:xfrm>
            <a:custGeom>
              <a:avLst/>
              <a:gdLst/>
              <a:ahLst/>
              <a:cxnLst/>
              <a:rect l="l" t="t" r="r" b="b"/>
              <a:pathLst>
                <a:path w="18414" h="58419">
                  <a:moveTo>
                    <a:pt x="17907" y="0"/>
                  </a:moveTo>
                  <a:lnTo>
                    <a:pt x="0" y="0"/>
                  </a:lnTo>
                  <a:lnTo>
                    <a:pt x="0" y="2781"/>
                  </a:lnTo>
                  <a:lnTo>
                    <a:pt x="2286" y="2781"/>
                  </a:lnTo>
                  <a:lnTo>
                    <a:pt x="2286" y="57861"/>
                  </a:lnTo>
                  <a:lnTo>
                    <a:pt x="15748" y="57861"/>
                  </a:lnTo>
                  <a:lnTo>
                    <a:pt x="15748" y="2781"/>
                  </a:lnTo>
                  <a:lnTo>
                    <a:pt x="17907" y="2781"/>
                  </a:lnTo>
                  <a:lnTo>
                    <a:pt x="17907" y="0"/>
                  </a:lnTo>
                  <a:close/>
                </a:path>
              </a:pathLst>
            </a:custGeom>
            <a:solidFill>
              <a:srgbClr val="854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499104" y="1833372"/>
              <a:ext cx="13335" cy="5715"/>
            </a:xfrm>
            <a:custGeom>
              <a:avLst/>
              <a:gdLst/>
              <a:ahLst/>
              <a:cxnLst/>
              <a:rect l="l" t="t" r="r" b="b"/>
              <a:pathLst>
                <a:path w="13335" h="5714">
                  <a:moveTo>
                    <a:pt x="13335" y="0"/>
                  </a:moveTo>
                  <a:lnTo>
                    <a:pt x="0" y="2832"/>
                  </a:lnTo>
                  <a:lnTo>
                    <a:pt x="0" y="5499"/>
                  </a:lnTo>
                  <a:lnTo>
                    <a:pt x="13335" y="2832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5329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82340" y="1833372"/>
              <a:ext cx="30480" cy="3175"/>
            </a:xfrm>
            <a:custGeom>
              <a:avLst/>
              <a:gdLst/>
              <a:ahLst/>
              <a:cxnLst/>
              <a:rect l="l" t="t" r="r" b="b"/>
              <a:pathLst>
                <a:path w="30479" h="3175">
                  <a:moveTo>
                    <a:pt x="30352" y="0"/>
                  </a:moveTo>
                  <a:lnTo>
                    <a:pt x="12826" y="0"/>
                  </a:lnTo>
                  <a:lnTo>
                    <a:pt x="0" y="2832"/>
                  </a:lnTo>
                  <a:lnTo>
                    <a:pt x="17399" y="2832"/>
                  </a:lnTo>
                  <a:lnTo>
                    <a:pt x="30352" y="0"/>
                  </a:lnTo>
                  <a:close/>
                </a:path>
              </a:pathLst>
            </a:custGeom>
            <a:solidFill>
              <a:srgbClr val="23030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220212" y="1828800"/>
              <a:ext cx="416051" cy="338328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166872" y="890016"/>
              <a:ext cx="571500" cy="120014"/>
            </a:xfrm>
            <a:custGeom>
              <a:avLst/>
              <a:gdLst/>
              <a:ahLst/>
              <a:cxnLst/>
              <a:rect l="l" t="t" r="r" b="b"/>
              <a:pathLst>
                <a:path w="571500" h="120015">
                  <a:moveTo>
                    <a:pt x="426339" y="38100"/>
                  </a:moveTo>
                  <a:lnTo>
                    <a:pt x="424053" y="23241"/>
                  </a:lnTo>
                  <a:lnTo>
                    <a:pt x="417703" y="11176"/>
                  </a:lnTo>
                  <a:lnTo>
                    <a:pt x="408305" y="3048"/>
                  </a:lnTo>
                  <a:lnTo>
                    <a:pt x="396748" y="0"/>
                  </a:lnTo>
                  <a:lnTo>
                    <a:pt x="29591" y="0"/>
                  </a:lnTo>
                  <a:lnTo>
                    <a:pt x="18034" y="3048"/>
                  </a:lnTo>
                  <a:lnTo>
                    <a:pt x="8636" y="11176"/>
                  </a:lnTo>
                  <a:lnTo>
                    <a:pt x="2286" y="23241"/>
                  </a:lnTo>
                  <a:lnTo>
                    <a:pt x="0" y="38100"/>
                  </a:lnTo>
                  <a:lnTo>
                    <a:pt x="0" y="41275"/>
                  </a:lnTo>
                  <a:lnTo>
                    <a:pt x="2286" y="56007"/>
                  </a:lnTo>
                  <a:lnTo>
                    <a:pt x="8636" y="68072"/>
                  </a:lnTo>
                  <a:lnTo>
                    <a:pt x="18034" y="76327"/>
                  </a:lnTo>
                  <a:lnTo>
                    <a:pt x="29591" y="79248"/>
                  </a:lnTo>
                  <a:lnTo>
                    <a:pt x="71755" y="79248"/>
                  </a:lnTo>
                  <a:lnTo>
                    <a:pt x="120142" y="65405"/>
                  </a:lnTo>
                  <a:lnTo>
                    <a:pt x="169926" y="55245"/>
                  </a:lnTo>
                  <a:lnTo>
                    <a:pt x="220980" y="49022"/>
                  </a:lnTo>
                  <a:lnTo>
                    <a:pt x="273304" y="46990"/>
                  </a:lnTo>
                  <a:lnTo>
                    <a:pt x="311023" y="48133"/>
                  </a:lnTo>
                  <a:lnTo>
                    <a:pt x="348234" y="51308"/>
                  </a:lnTo>
                  <a:lnTo>
                    <a:pt x="384683" y="56642"/>
                  </a:lnTo>
                  <a:lnTo>
                    <a:pt x="420497" y="64008"/>
                  </a:lnTo>
                  <a:lnTo>
                    <a:pt x="424180" y="57658"/>
                  </a:lnTo>
                  <a:lnTo>
                    <a:pt x="426339" y="49784"/>
                  </a:lnTo>
                  <a:lnTo>
                    <a:pt x="426339" y="46990"/>
                  </a:lnTo>
                  <a:lnTo>
                    <a:pt x="426339" y="38100"/>
                  </a:lnTo>
                  <a:close/>
                </a:path>
                <a:path w="571500" h="120015">
                  <a:moveTo>
                    <a:pt x="571373" y="110490"/>
                  </a:moveTo>
                  <a:lnTo>
                    <a:pt x="569087" y="98298"/>
                  </a:lnTo>
                  <a:lnTo>
                    <a:pt x="562737" y="88392"/>
                  </a:lnTo>
                  <a:lnTo>
                    <a:pt x="553339" y="81788"/>
                  </a:lnTo>
                  <a:lnTo>
                    <a:pt x="541782" y="79248"/>
                  </a:lnTo>
                  <a:lnTo>
                    <a:pt x="474853" y="79248"/>
                  </a:lnTo>
                  <a:lnTo>
                    <a:pt x="499491" y="88011"/>
                  </a:lnTo>
                  <a:lnTo>
                    <a:pt x="523748" y="97663"/>
                  </a:lnTo>
                  <a:lnTo>
                    <a:pt x="547497" y="108331"/>
                  </a:lnTo>
                  <a:lnTo>
                    <a:pt x="570611" y="119888"/>
                  </a:lnTo>
                  <a:lnTo>
                    <a:pt x="571119" y="117729"/>
                  </a:lnTo>
                  <a:lnTo>
                    <a:pt x="571373" y="115443"/>
                  </a:lnTo>
                  <a:lnTo>
                    <a:pt x="571373" y="110490"/>
                  </a:lnTo>
                  <a:close/>
                </a:path>
              </a:pathLst>
            </a:custGeom>
            <a:solidFill>
              <a:srgbClr val="DFE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98876" y="1035685"/>
              <a:ext cx="427355" cy="107314"/>
            </a:xfrm>
            <a:custGeom>
              <a:avLst/>
              <a:gdLst/>
              <a:ahLst/>
              <a:cxnLst/>
              <a:rect l="l" t="t" r="r" b="b"/>
              <a:pathLst>
                <a:path w="427354" h="107315">
                  <a:moveTo>
                    <a:pt x="148462" y="0"/>
                  </a:moveTo>
                  <a:lnTo>
                    <a:pt x="40259" y="0"/>
                  </a:lnTo>
                  <a:lnTo>
                    <a:pt x="24637" y="3809"/>
                  </a:lnTo>
                  <a:lnTo>
                    <a:pt x="11811" y="15366"/>
                  </a:lnTo>
                  <a:lnTo>
                    <a:pt x="3175" y="31876"/>
                  </a:lnTo>
                  <a:lnTo>
                    <a:pt x="0" y="52323"/>
                  </a:lnTo>
                  <a:lnTo>
                    <a:pt x="0" y="56260"/>
                  </a:lnTo>
                  <a:lnTo>
                    <a:pt x="2412" y="74040"/>
                  </a:lnTo>
                  <a:lnTo>
                    <a:pt x="9143" y="89407"/>
                  </a:lnTo>
                  <a:lnTo>
                    <a:pt x="19176" y="100965"/>
                  </a:lnTo>
                  <a:lnTo>
                    <a:pt x="31876" y="107315"/>
                  </a:lnTo>
                  <a:lnTo>
                    <a:pt x="62737" y="89407"/>
                  </a:lnTo>
                  <a:lnTo>
                    <a:pt x="100202" y="71500"/>
                  </a:lnTo>
                  <a:lnTo>
                    <a:pt x="144652" y="57531"/>
                  </a:lnTo>
                  <a:lnTo>
                    <a:pt x="181737" y="51053"/>
                  </a:lnTo>
                  <a:lnTo>
                    <a:pt x="14731" y="51053"/>
                  </a:lnTo>
                  <a:lnTo>
                    <a:pt x="12954" y="49784"/>
                  </a:lnTo>
                  <a:lnTo>
                    <a:pt x="11049" y="45973"/>
                  </a:lnTo>
                  <a:lnTo>
                    <a:pt x="12065" y="43434"/>
                  </a:lnTo>
                  <a:lnTo>
                    <a:pt x="15112" y="40893"/>
                  </a:lnTo>
                  <a:lnTo>
                    <a:pt x="352678" y="40893"/>
                  </a:lnTo>
                  <a:lnTo>
                    <a:pt x="354202" y="39623"/>
                  </a:lnTo>
                  <a:lnTo>
                    <a:pt x="40767" y="39623"/>
                  </a:lnTo>
                  <a:lnTo>
                    <a:pt x="38988" y="38353"/>
                  </a:lnTo>
                  <a:lnTo>
                    <a:pt x="37211" y="34416"/>
                  </a:lnTo>
                  <a:lnTo>
                    <a:pt x="38481" y="31876"/>
                  </a:lnTo>
                  <a:lnTo>
                    <a:pt x="41401" y="30606"/>
                  </a:lnTo>
                  <a:lnTo>
                    <a:pt x="426720" y="30606"/>
                  </a:lnTo>
                  <a:lnTo>
                    <a:pt x="427227" y="29337"/>
                  </a:lnTo>
                  <a:lnTo>
                    <a:pt x="67310" y="29337"/>
                  </a:lnTo>
                  <a:lnTo>
                    <a:pt x="65532" y="28066"/>
                  </a:lnTo>
                  <a:lnTo>
                    <a:pt x="64008" y="24256"/>
                  </a:lnTo>
                  <a:lnTo>
                    <a:pt x="65277" y="21716"/>
                  </a:lnTo>
                  <a:lnTo>
                    <a:pt x="68325" y="20446"/>
                  </a:lnTo>
                  <a:lnTo>
                    <a:pt x="92456" y="20446"/>
                  </a:lnTo>
                  <a:lnTo>
                    <a:pt x="91186" y="15366"/>
                  </a:lnTo>
                  <a:lnTo>
                    <a:pt x="92583" y="12700"/>
                  </a:lnTo>
                  <a:lnTo>
                    <a:pt x="95631" y="11429"/>
                  </a:lnTo>
                  <a:lnTo>
                    <a:pt x="119507" y="11429"/>
                  </a:lnTo>
                  <a:lnTo>
                    <a:pt x="118745" y="8890"/>
                  </a:lnTo>
                  <a:lnTo>
                    <a:pt x="120396" y="6350"/>
                  </a:lnTo>
                  <a:lnTo>
                    <a:pt x="123316" y="5079"/>
                  </a:lnTo>
                  <a:lnTo>
                    <a:pt x="147193" y="5079"/>
                  </a:lnTo>
                  <a:lnTo>
                    <a:pt x="146812" y="2540"/>
                  </a:lnTo>
                  <a:lnTo>
                    <a:pt x="148462" y="0"/>
                  </a:lnTo>
                  <a:close/>
                </a:path>
              </a:pathLst>
            </a:custGeom>
            <a:solidFill>
              <a:srgbClr val="88D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5288" y="1065022"/>
              <a:ext cx="233934" cy="7162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3216656" y="937260"/>
              <a:ext cx="521334" cy="149860"/>
            </a:xfrm>
            <a:custGeom>
              <a:avLst/>
              <a:gdLst/>
              <a:ahLst/>
              <a:cxnLst/>
              <a:rect l="l" t="t" r="r" b="b"/>
              <a:pathLst>
                <a:path w="521335" h="149859">
                  <a:moveTo>
                    <a:pt x="334899" y="139319"/>
                  </a:moveTo>
                  <a:lnTo>
                    <a:pt x="508" y="139319"/>
                  </a:lnTo>
                  <a:lnTo>
                    <a:pt x="2286" y="140589"/>
                  </a:lnTo>
                  <a:lnTo>
                    <a:pt x="4064" y="144399"/>
                  </a:lnTo>
                  <a:lnTo>
                    <a:pt x="3048" y="148209"/>
                  </a:lnTo>
                  <a:lnTo>
                    <a:pt x="0" y="149479"/>
                  </a:lnTo>
                  <a:lnTo>
                    <a:pt x="163957" y="149479"/>
                  </a:lnTo>
                  <a:lnTo>
                    <a:pt x="178816" y="146939"/>
                  </a:lnTo>
                  <a:lnTo>
                    <a:pt x="238633" y="143129"/>
                  </a:lnTo>
                  <a:lnTo>
                    <a:pt x="331851" y="143129"/>
                  </a:lnTo>
                  <a:lnTo>
                    <a:pt x="333502" y="140589"/>
                  </a:lnTo>
                  <a:lnTo>
                    <a:pt x="334899" y="139319"/>
                  </a:lnTo>
                  <a:close/>
                </a:path>
                <a:path w="521335" h="149859">
                  <a:moveTo>
                    <a:pt x="412623" y="134239"/>
                  </a:moveTo>
                  <a:lnTo>
                    <a:pt x="409575" y="132842"/>
                  </a:lnTo>
                  <a:lnTo>
                    <a:pt x="408432" y="130302"/>
                  </a:lnTo>
                  <a:lnTo>
                    <a:pt x="408940" y="129032"/>
                  </a:lnTo>
                  <a:lnTo>
                    <a:pt x="26797" y="129032"/>
                  </a:lnTo>
                  <a:lnTo>
                    <a:pt x="28448" y="130302"/>
                  </a:lnTo>
                  <a:lnTo>
                    <a:pt x="30099" y="134239"/>
                  </a:lnTo>
                  <a:lnTo>
                    <a:pt x="28956" y="136779"/>
                  </a:lnTo>
                  <a:lnTo>
                    <a:pt x="26035" y="138049"/>
                  </a:lnTo>
                  <a:lnTo>
                    <a:pt x="336423" y="138049"/>
                  </a:lnTo>
                  <a:lnTo>
                    <a:pt x="340106" y="134239"/>
                  </a:lnTo>
                  <a:lnTo>
                    <a:pt x="412623" y="134239"/>
                  </a:lnTo>
                  <a:close/>
                </a:path>
                <a:path w="521335" h="149859">
                  <a:moveTo>
                    <a:pt x="467741" y="145669"/>
                  </a:moveTo>
                  <a:lnTo>
                    <a:pt x="463931" y="138049"/>
                  </a:lnTo>
                  <a:lnTo>
                    <a:pt x="460756" y="135509"/>
                  </a:lnTo>
                  <a:lnTo>
                    <a:pt x="441198" y="135509"/>
                  </a:lnTo>
                  <a:lnTo>
                    <a:pt x="444246" y="136779"/>
                  </a:lnTo>
                  <a:lnTo>
                    <a:pt x="445389" y="140589"/>
                  </a:lnTo>
                  <a:lnTo>
                    <a:pt x="443484" y="144399"/>
                  </a:lnTo>
                  <a:lnTo>
                    <a:pt x="441833" y="145669"/>
                  </a:lnTo>
                  <a:lnTo>
                    <a:pt x="467741" y="145669"/>
                  </a:lnTo>
                  <a:close/>
                </a:path>
                <a:path w="521335" h="149859">
                  <a:moveTo>
                    <a:pt x="469519" y="149225"/>
                  </a:moveTo>
                  <a:lnTo>
                    <a:pt x="469011" y="148209"/>
                  </a:lnTo>
                  <a:lnTo>
                    <a:pt x="467106" y="148209"/>
                  </a:lnTo>
                  <a:lnTo>
                    <a:pt x="469519" y="149225"/>
                  </a:lnTo>
                  <a:close/>
                </a:path>
                <a:path w="521335" h="149859">
                  <a:moveTo>
                    <a:pt x="521208" y="74168"/>
                  </a:moveTo>
                  <a:lnTo>
                    <a:pt x="497967" y="61341"/>
                  </a:lnTo>
                  <a:lnTo>
                    <a:pt x="450088" y="40894"/>
                  </a:lnTo>
                  <a:lnTo>
                    <a:pt x="425323" y="32004"/>
                  </a:lnTo>
                  <a:lnTo>
                    <a:pt x="392049" y="32004"/>
                  </a:lnTo>
                  <a:lnTo>
                    <a:pt x="392049" y="120142"/>
                  </a:lnTo>
                  <a:lnTo>
                    <a:pt x="390652" y="123952"/>
                  </a:lnTo>
                  <a:lnTo>
                    <a:pt x="388874" y="125222"/>
                  </a:lnTo>
                  <a:lnTo>
                    <a:pt x="385953" y="125222"/>
                  </a:lnTo>
                  <a:lnTo>
                    <a:pt x="382905" y="123952"/>
                  </a:lnTo>
                  <a:lnTo>
                    <a:pt x="381508" y="121412"/>
                  </a:lnTo>
                  <a:lnTo>
                    <a:pt x="382016" y="120142"/>
                  </a:lnTo>
                  <a:lnTo>
                    <a:pt x="382905" y="117602"/>
                  </a:lnTo>
                  <a:lnTo>
                    <a:pt x="384810" y="116332"/>
                  </a:lnTo>
                  <a:lnTo>
                    <a:pt x="390779" y="116332"/>
                  </a:lnTo>
                  <a:lnTo>
                    <a:pt x="392049" y="120142"/>
                  </a:lnTo>
                  <a:lnTo>
                    <a:pt x="392049" y="32004"/>
                  </a:lnTo>
                  <a:lnTo>
                    <a:pt x="364744" y="32004"/>
                  </a:lnTo>
                  <a:lnTo>
                    <a:pt x="364744" y="111125"/>
                  </a:lnTo>
                  <a:lnTo>
                    <a:pt x="363474" y="116332"/>
                  </a:lnTo>
                  <a:lnTo>
                    <a:pt x="361696" y="117602"/>
                  </a:lnTo>
                  <a:lnTo>
                    <a:pt x="358775" y="117602"/>
                  </a:lnTo>
                  <a:lnTo>
                    <a:pt x="355854" y="116332"/>
                  </a:lnTo>
                  <a:lnTo>
                    <a:pt x="354330" y="113792"/>
                  </a:lnTo>
                  <a:lnTo>
                    <a:pt x="355092" y="111125"/>
                  </a:lnTo>
                  <a:lnTo>
                    <a:pt x="355473" y="109855"/>
                  </a:lnTo>
                  <a:lnTo>
                    <a:pt x="357378" y="107315"/>
                  </a:lnTo>
                  <a:lnTo>
                    <a:pt x="360299" y="107315"/>
                  </a:lnTo>
                  <a:lnTo>
                    <a:pt x="360680" y="108585"/>
                  </a:lnTo>
                  <a:lnTo>
                    <a:pt x="363220" y="108585"/>
                  </a:lnTo>
                  <a:lnTo>
                    <a:pt x="364744" y="111125"/>
                  </a:lnTo>
                  <a:lnTo>
                    <a:pt x="364744" y="32004"/>
                  </a:lnTo>
                  <a:lnTo>
                    <a:pt x="347218" y="32004"/>
                  </a:lnTo>
                  <a:lnTo>
                    <a:pt x="354330" y="30607"/>
                  </a:lnTo>
                  <a:lnTo>
                    <a:pt x="360680" y="28067"/>
                  </a:lnTo>
                  <a:lnTo>
                    <a:pt x="366395" y="22987"/>
                  </a:lnTo>
                  <a:lnTo>
                    <a:pt x="370967" y="16637"/>
                  </a:lnTo>
                  <a:lnTo>
                    <a:pt x="337058" y="9309"/>
                  </a:lnTo>
                  <a:lnTo>
                    <a:pt x="337058" y="104775"/>
                  </a:lnTo>
                  <a:lnTo>
                    <a:pt x="336423" y="107315"/>
                  </a:lnTo>
                  <a:lnTo>
                    <a:pt x="336042" y="109855"/>
                  </a:lnTo>
                  <a:lnTo>
                    <a:pt x="334010" y="111125"/>
                  </a:lnTo>
                  <a:lnTo>
                    <a:pt x="331216" y="111125"/>
                  </a:lnTo>
                  <a:lnTo>
                    <a:pt x="328295" y="109855"/>
                  </a:lnTo>
                  <a:lnTo>
                    <a:pt x="326644" y="107315"/>
                  </a:lnTo>
                  <a:lnTo>
                    <a:pt x="327025" y="106045"/>
                  </a:lnTo>
                  <a:lnTo>
                    <a:pt x="327660" y="103505"/>
                  </a:lnTo>
                  <a:lnTo>
                    <a:pt x="329692" y="100965"/>
                  </a:lnTo>
                  <a:lnTo>
                    <a:pt x="332486" y="100965"/>
                  </a:lnTo>
                  <a:lnTo>
                    <a:pt x="335407" y="102235"/>
                  </a:lnTo>
                  <a:lnTo>
                    <a:pt x="337058" y="104775"/>
                  </a:lnTo>
                  <a:lnTo>
                    <a:pt x="337058" y="9309"/>
                  </a:lnTo>
                  <a:lnTo>
                    <a:pt x="335153" y="8890"/>
                  </a:lnTo>
                  <a:lnTo>
                    <a:pt x="308991" y="5257"/>
                  </a:lnTo>
                  <a:lnTo>
                    <a:pt x="308991" y="99695"/>
                  </a:lnTo>
                  <a:lnTo>
                    <a:pt x="308102" y="104775"/>
                  </a:lnTo>
                  <a:lnTo>
                    <a:pt x="306070" y="106045"/>
                  </a:lnTo>
                  <a:lnTo>
                    <a:pt x="300609" y="106045"/>
                  </a:lnTo>
                  <a:lnTo>
                    <a:pt x="298831" y="103505"/>
                  </a:lnTo>
                  <a:lnTo>
                    <a:pt x="298958" y="102235"/>
                  </a:lnTo>
                  <a:lnTo>
                    <a:pt x="299466" y="98425"/>
                  </a:lnTo>
                  <a:lnTo>
                    <a:pt x="301498" y="97155"/>
                  </a:lnTo>
                  <a:lnTo>
                    <a:pt x="307213" y="97155"/>
                  </a:lnTo>
                  <a:lnTo>
                    <a:pt x="308991" y="99695"/>
                  </a:lnTo>
                  <a:lnTo>
                    <a:pt x="308991" y="5257"/>
                  </a:lnTo>
                  <a:lnTo>
                    <a:pt x="298577" y="3810"/>
                  </a:lnTo>
                  <a:lnTo>
                    <a:pt x="280670" y="2590"/>
                  </a:lnTo>
                  <a:lnTo>
                    <a:pt x="280670" y="95885"/>
                  </a:lnTo>
                  <a:lnTo>
                    <a:pt x="280162" y="100965"/>
                  </a:lnTo>
                  <a:lnTo>
                    <a:pt x="278003" y="102235"/>
                  </a:lnTo>
                  <a:lnTo>
                    <a:pt x="272669" y="102235"/>
                  </a:lnTo>
                  <a:lnTo>
                    <a:pt x="271653" y="100965"/>
                  </a:lnTo>
                  <a:lnTo>
                    <a:pt x="270764" y="99695"/>
                  </a:lnTo>
                  <a:lnTo>
                    <a:pt x="271145" y="94615"/>
                  </a:lnTo>
                  <a:lnTo>
                    <a:pt x="273304" y="93345"/>
                  </a:lnTo>
                  <a:lnTo>
                    <a:pt x="278765" y="93345"/>
                  </a:lnTo>
                  <a:lnTo>
                    <a:pt x="280670" y="95885"/>
                  </a:lnTo>
                  <a:lnTo>
                    <a:pt x="280670" y="2590"/>
                  </a:lnTo>
                  <a:lnTo>
                    <a:pt x="261366" y="1270"/>
                  </a:lnTo>
                  <a:lnTo>
                    <a:pt x="252222" y="965"/>
                  </a:lnTo>
                  <a:lnTo>
                    <a:pt x="252222" y="93345"/>
                  </a:lnTo>
                  <a:lnTo>
                    <a:pt x="251968" y="98425"/>
                  </a:lnTo>
                  <a:lnTo>
                    <a:pt x="249809" y="100965"/>
                  </a:lnTo>
                  <a:lnTo>
                    <a:pt x="244475" y="100965"/>
                  </a:lnTo>
                  <a:lnTo>
                    <a:pt x="243459" y="99695"/>
                  </a:lnTo>
                  <a:lnTo>
                    <a:pt x="242443" y="98425"/>
                  </a:lnTo>
                  <a:lnTo>
                    <a:pt x="242697" y="93345"/>
                  </a:lnTo>
                  <a:lnTo>
                    <a:pt x="244856" y="90678"/>
                  </a:lnTo>
                  <a:lnTo>
                    <a:pt x="250190" y="90678"/>
                  </a:lnTo>
                  <a:lnTo>
                    <a:pt x="252222" y="93345"/>
                  </a:lnTo>
                  <a:lnTo>
                    <a:pt x="252222" y="965"/>
                  </a:lnTo>
                  <a:lnTo>
                    <a:pt x="223647" y="0"/>
                  </a:lnTo>
                  <a:lnTo>
                    <a:pt x="223647" y="93345"/>
                  </a:lnTo>
                  <a:lnTo>
                    <a:pt x="223647" y="98425"/>
                  </a:lnTo>
                  <a:lnTo>
                    <a:pt x="221488" y="99695"/>
                  </a:lnTo>
                  <a:lnTo>
                    <a:pt x="216281" y="99695"/>
                  </a:lnTo>
                  <a:lnTo>
                    <a:pt x="214249" y="98425"/>
                  </a:lnTo>
                  <a:lnTo>
                    <a:pt x="214122" y="93345"/>
                  </a:lnTo>
                  <a:lnTo>
                    <a:pt x="215138" y="91948"/>
                  </a:lnTo>
                  <a:lnTo>
                    <a:pt x="216154" y="90678"/>
                  </a:lnTo>
                  <a:lnTo>
                    <a:pt x="221615" y="90678"/>
                  </a:lnTo>
                  <a:lnTo>
                    <a:pt x="223647" y="93345"/>
                  </a:lnTo>
                  <a:lnTo>
                    <a:pt x="223647" y="0"/>
                  </a:lnTo>
                  <a:lnTo>
                    <a:pt x="195326" y="698"/>
                  </a:lnTo>
                  <a:lnTo>
                    <a:pt x="195326" y="98425"/>
                  </a:lnTo>
                  <a:lnTo>
                    <a:pt x="193421" y="100965"/>
                  </a:lnTo>
                  <a:lnTo>
                    <a:pt x="188087" y="100965"/>
                  </a:lnTo>
                  <a:lnTo>
                    <a:pt x="186055" y="99695"/>
                  </a:lnTo>
                  <a:lnTo>
                    <a:pt x="185674" y="94615"/>
                  </a:lnTo>
                  <a:lnTo>
                    <a:pt x="187579" y="91948"/>
                  </a:lnTo>
                  <a:lnTo>
                    <a:pt x="193040" y="91948"/>
                  </a:lnTo>
                  <a:lnTo>
                    <a:pt x="195072" y="93345"/>
                  </a:lnTo>
                  <a:lnTo>
                    <a:pt x="195326" y="98425"/>
                  </a:lnTo>
                  <a:lnTo>
                    <a:pt x="195326" y="698"/>
                  </a:lnTo>
                  <a:lnTo>
                    <a:pt x="171323" y="1270"/>
                  </a:lnTo>
                  <a:lnTo>
                    <a:pt x="167259" y="1778"/>
                  </a:lnTo>
                  <a:lnTo>
                    <a:pt x="167259" y="100965"/>
                  </a:lnTo>
                  <a:lnTo>
                    <a:pt x="165354" y="103505"/>
                  </a:lnTo>
                  <a:lnTo>
                    <a:pt x="159893" y="103505"/>
                  </a:lnTo>
                  <a:lnTo>
                    <a:pt x="157861" y="102235"/>
                  </a:lnTo>
                  <a:lnTo>
                    <a:pt x="157226" y="97155"/>
                  </a:lnTo>
                  <a:lnTo>
                    <a:pt x="159131" y="94615"/>
                  </a:lnTo>
                  <a:lnTo>
                    <a:pt x="164719" y="94615"/>
                  </a:lnTo>
                  <a:lnTo>
                    <a:pt x="166751" y="95885"/>
                  </a:lnTo>
                  <a:lnTo>
                    <a:pt x="167259" y="100965"/>
                  </a:lnTo>
                  <a:lnTo>
                    <a:pt x="167259" y="1778"/>
                  </a:lnTo>
                  <a:lnTo>
                    <a:pt x="120142" y="7620"/>
                  </a:lnTo>
                  <a:lnTo>
                    <a:pt x="70358" y="17907"/>
                  </a:lnTo>
                  <a:lnTo>
                    <a:pt x="21971" y="32004"/>
                  </a:lnTo>
                  <a:lnTo>
                    <a:pt x="82296" y="32004"/>
                  </a:lnTo>
                  <a:lnTo>
                    <a:pt x="92202" y="34544"/>
                  </a:lnTo>
                  <a:lnTo>
                    <a:pt x="100203" y="42164"/>
                  </a:lnTo>
                  <a:lnTo>
                    <a:pt x="105664" y="52451"/>
                  </a:lnTo>
                  <a:lnTo>
                    <a:pt x="107569" y="65151"/>
                  </a:lnTo>
                  <a:lnTo>
                    <a:pt x="105664" y="77978"/>
                  </a:lnTo>
                  <a:lnTo>
                    <a:pt x="100203" y="88138"/>
                  </a:lnTo>
                  <a:lnTo>
                    <a:pt x="92202" y="95885"/>
                  </a:lnTo>
                  <a:lnTo>
                    <a:pt x="82296" y="98425"/>
                  </a:lnTo>
                  <a:lnTo>
                    <a:pt x="136398" y="98425"/>
                  </a:lnTo>
                  <a:lnTo>
                    <a:pt x="138430" y="99695"/>
                  </a:lnTo>
                  <a:lnTo>
                    <a:pt x="139192" y="104775"/>
                  </a:lnTo>
                  <a:lnTo>
                    <a:pt x="137414" y="107315"/>
                  </a:lnTo>
                  <a:lnTo>
                    <a:pt x="131826" y="107315"/>
                  </a:lnTo>
                  <a:lnTo>
                    <a:pt x="129921" y="106045"/>
                  </a:lnTo>
                  <a:lnTo>
                    <a:pt x="129413" y="103505"/>
                  </a:lnTo>
                  <a:lnTo>
                    <a:pt x="108458" y="103505"/>
                  </a:lnTo>
                  <a:lnTo>
                    <a:pt x="110363" y="104775"/>
                  </a:lnTo>
                  <a:lnTo>
                    <a:pt x="111379" y="109855"/>
                  </a:lnTo>
                  <a:lnTo>
                    <a:pt x="109728" y="112395"/>
                  </a:lnTo>
                  <a:lnTo>
                    <a:pt x="106934" y="112395"/>
                  </a:lnTo>
                  <a:lnTo>
                    <a:pt x="106553" y="113792"/>
                  </a:lnTo>
                  <a:lnTo>
                    <a:pt x="104013" y="113792"/>
                  </a:lnTo>
                  <a:lnTo>
                    <a:pt x="102108" y="111125"/>
                  </a:lnTo>
                  <a:lnTo>
                    <a:pt x="101727" y="109855"/>
                  </a:lnTo>
                  <a:lnTo>
                    <a:pt x="80772" y="109855"/>
                  </a:lnTo>
                  <a:lnTo>
                    <a:pt x="82677" y="112395"/>
                  </a:lnTo>
                  <a:lnTo>
                    <a:pt x="83820" y="116332"/>
                  </a:lnTo>
                  <a:lnTo>
                    <a:pt x="82410" y="118872"/>
                  </a:lnTo>
                  <a:lnTo>
                    <a:pt x="79502" y="120142"/>
                  </a:lnTo>
                  <a:lnTo>
                    <a:pt x="76581" y="120142"/>
                  </a:lnTo>
                  <a:lnTo>
                    <a:pt x="74676" y="118872"/>
                  </a:lnTo>
                  <a:lnTo>
                    <a:pt x="53467" y="118872"/>
                  </a:lnTo>
                  <a:lnTo>
                    <a:pt x="55372" y="120142"/>
                  </a:lnTo>
                  <a:lnTo>
                    <a:pt x="56769" y="123952"/>
                  </a:lnTo>
                  <a:lnTo>
                    <a:pt x="55486" y="127762"/>
                  </a:lnTo>
                  <a:lnTo>
                    <a:pt x="409702" y="127762"/>
                  </a:lnTo>
                  <a:lnTo>
                    <a:pt x="409956" y="126492"/>
                  </a:lnTo>
                  <a:lnTo>
                    <a:pt x="405003" y="125222"/>
                  </a:lnTo>
                  <a:lnTo>
                    <a:pt x="401193" y="120142"/>
                  </a:lnTo>
                  <a:lnTo>
                    <a:pt x="401193" y="116332"/>
                  </a:lnTo>
                  <a:lnTo>
                    <a:pt x="401193" y="107315"/>
                  </a:lnTo>
                  <a:lnTo>
                    <a:pt x="401193" y="104775"/>
                  </a:lnTo>
                  <a:lnTo>
                    <a:pt x="404241" y="100965"/>
                  </a:lnTo>
                  <a:lnTo>
                    <a:pt x="406146" y="98425"/>
                  </a:lnTo>
                  <a:lnTo>
                    <a:pt x="492252" y="98425"/>
                  </a:lnTo>
                  <a:lnTo>
                    <a:pt x="497332" y="97155"/>
                  </a:lnTo>
                  <a:lnTo>
                    <a:pt x="502412" y="95885"/>
                  </a:lnTo>
                  <a:lnTo>
                    <a:pt x="506603" y="93345"/>
                  </a:lnTo>
                  <a:lnTo>
                    <a:pt x="510921" y="90678"/>
                  </a:lnTo>
                  <a:lnTo>
                    <a:pt x="517398" y="83058"/>
                  </a:lnTo>
                  <a:lnTo>
                    <a:pt x="521208" y="74168"/>
                  </a:lnTo>
                  <a:close/>
                </a:path>
              </a:pathLst>
            </a:custGeom>
            <a:solidFill>
              <a:srgbClr val="88D0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09544" y="1027176"/>
              <a:ext cx="478790" cy="66675"/>
            </a:xfrm>
            <a:custGeom>
              <a:avLst/>
              <a:gdLst/>
              <a:ahLst/>
              <a:cxnLst/>
              <a:rect l="l" t="t" r="r" b="b"/>
              <a:pathLst>
                <a:path w="478789" h="66675">
                  <a:moveTo>
                    <a:pt x="10795" y="54229"/>
                  </a:moveTo>
                  <a:lnTo>
                    <a:pt x="9017" y="50038"/>
                  </a:lnTo>
                  <a:lnTo>
                    <a:pt x="7239" y="49022"/>
                  </a:lnTo>
                  <a:lnTo>
                    <a:pt x="4826" y="49022"/>
                  </a:lnTo>
                  <a:lnTo>
                    <a:pt x="4064" y="49149"/>
                  </a:lnTo>
                  <a:lnTo>
                    <a:pt x="1016" y="50546"/>
                  </a:lnTo>
                  <a:lnTo>
                    <a:pt x="0" y="53340"/>
                  </a:lnTo>
                  <a:lnTo>
                    <a:pt x="1905" y="57404"/>
                  </a:lnTo>
                  <a:lnTo>
                    <a:pt x="3683" y="58547"/>
                  </a:lnTo>
                  <a:lnTo>
                    <a:pt x="6096" y="58547"/>
                  </a:lnTo>
                  <a:lnTo>
                    <a:pt x="9779" y="57023"/>
                  </a:lnTo>
                  <a:lnTo>
                    <a:pt x="10795" y="54229"/>
                  </a:lnTo>
                  <a:close/>
                </a:path>
                <a:path w="478789" h="66675">
                  <a:moveTo>
                    <a:pt x="36957" y="43307"/>
                  </a:moveTo>
                  <a:lnTo>
                    <a:pt x="35306" y="38989"/>
                  </a:lnTo>
                  <a:lnTo>
                    <a:pt x="33528" y="37846"/>
                  </a:lnTo>
                  <a:lnTo>
                    <a:pt x="30988" y="37846"/>
                  </a:lnTo>
                  <a:lnTo>
                    <a:pt x="30480" y="37973"/>
                  </a:lnTo>
                  <a:lnTo>
                    <a:pt x="27432" y="39116"/>
                  </a:lnTo>
                  <a:lnTo>
                    <a:pt x="26162" y="41910"/>
                  </a:lnTo>
                  <a:lnTo>
                    <a:pt x="27940" y="46228"/>
                  </a:lnTo>
                  <a:lnTo>
                    <a:pt x="29718" y="47371"/>
                  </a:lnTo>
                  <a:lnTo>
                    <a:pt x="32131" y="47371"/>
                  </a:lnTo>
                  <a:lnTo>
                    <a:pt x="32766" y="47244"/>
                  </a:lnTo>
                  <a:lnTo>
                    <a:pt x="35687" y="46101"/>
                  </a:lnTo>
                  <a:lnTo>
                    <a:pt x="36957" y="43307"/>
                  </a:lnTo>
                  <a:close/>
                </a:path>
                <a:path w="478789" h="66675">
                  <a:moveTo>
                    <a:pt x="63627" y="33782"/>
                  </a:moveTo>
                  <a:lnTo>
                    <a:pt x="62230" y="29337"/>
                  </a:lnTo>
                  <a:lnTo>
                    <a:pt x="60325" y="28067"/>
                  </a:lnTo>
                  <a:lnTo>
                    <a:pt x="57899" y="28067"/>
                  </a:lnTo>
                  <a:lnTo>
                    <a:pt x="57277" y="28194"/>
                  </a:lnTo>
                  <a:lnTo>
                    <a:pt x="54356" y="29210"/>
                  </a:lnTo>
                  <a:lnTo>
                    <a:pt x="52959" y="31877"/>
                  </a:lnTo>
                  <a:lnTo>
                    <a:pt x="54483" y="36322"/>
                  </a:lnTo>
                  <a:lnTo>
                    <a:pt x="56388" y="37592"/>
                  </a:lnTo>
                  <a:lnTo>
                    <a:pt x="58801" y="37592"/>
                  </a:lnTo>
                  <a:lnTo>
                    <a:pt x="59309" y="37465"/>
                  </a:lnTo>
                  <a:lnTo>
                    <a:pt x="62230" y="36449"/>
                  </a:lnTo>
                  <a:lnTo>
                    <a:pt x="63627" y="33782"/>
                  </a:lnTo>
                  <a:close/>
                </a:path>
                <a:path w="478789" h="66675">
                  <a:moveTo>
                    <a:pt x="90805" y="25654"/>
                  </a:moveTo>
                  <a:lnTo>
                    <a:pt x="89522" y="21082"/>
                  </a:lnTo>
                  <a:lnTo>
                    <a:pt x="87630" y="19685"/>
                  </a:lnTo>
                  <a:lnTo>
                    <a:pt x="85217" y="19685"/>
                  </a:lnTo>
                  <a:lnTo>
                    <a:pt x="84709" y="19812"/>
                  </a:lnTo>
                  <a:lnTo>
                    <a:pt x="81648" y="20701"/>
                  </a:lnTo>
                  <a:lnTo>
                    <a:pt x="80264" y="23241"/>
                  </a:lnTo>
                  <a:lnTo>
                    <a:pt x="81534" y="27813"/>
                  </a:lnTo>
                  <a:lnTo>
                    <a:pt x="83439" y="29210"/>
                  </a:lnTo>
                  <a:lnTo>
                    <a:pt x="86347" y="29210"/>
                  </a:lnTo>
                  <a:lnTo>
                    <a:pt x="89281" y="28321"/>
                  </a:lnTo>
                  <a:lnTo>
                    <a:pt x="90805" y="25654"/>
                  </a:lnTo>
                  <a:close/>
                </a:path>
                <a:path w="478789" h="66675">
                  <a:moveTo>
                    <a:pt x="118224" y="19050"/>
                  </a:moveTo>
                  <a:lnTo>
                    <a:pt x="117335" y="14351"/>
                  </a:lnTo>
                  <a:lnTo>
                    <a:pt x="115316" y="12827"/>
                  </a:lnTo>
                  <a:lnTo>
                    <a:pt x="112509" y="12827"/>
                  </a:lnTo>
                  <a:lnTo>
                    <a:pt x="109601" y="13589"/>
                  </a:lnTo>
                  <a:lnTo>
                    <a:pt x="107950" y="16129"/>
                  </a:lnTo>
                  <a:lnTo>
                    <a:pt x="108966" y="20828"/>
                  </a:lnTo>
                  <a:lnTo>
                    <a:pt x="110985" y="22352"/>
                  </a:lnTo>
                  <a:lnTo>
                    <a:pt x="113792" y="22352"/>
                  </a:lnTo>
                  <a:lnTo>
                    <a:pt x="116713" y="21590"/>
                  </a:lnTo>
                  <a:lnTo>
                    <a:pt x="118224" y="19050"/>
                  </a:lnTo>
                  <a:close/>
                </a:path>
                <a:path w="478789" h="66675">
                  <a:moveTo>
                    <a:pt x="146050" y="13843"/>
                  </a:moveTo>
                  <a:lnTo>
                    <a:pt x="145415" y="9017"/>
                  </a:lnTo>
                  <a:lnTo>
                    <a:pt x="143383" y="7366"/>
                  </a:lnTo>
                  <a:lnTo>
                    <a:pt x="140589" y="7366"/>
                  </a:lnTo>
                  <a:lnTo>
                    <a:pt x="137668" y="7874"/>
                  </a:lnTo>
                  <a:lnTo>
                    <a:pt x="135890" y="10414"/>
                  </a:lnTo>
                  <a:lnTo>
                    <a:pt x="136779" y="15240"/>
                  </a:lnTo>
                  <a:lnTo>
                    <a:pt x="138811" y="16891"/>
                  </a:lnTo>
                  <a:lnTo>
                    <a:pt x="141605" y="16891"/>
                  </a:lnTo>
                  <a:lnTo>
                    <a:pt x="144399" y="16383"/>
                  </a:lnTo>
                  <a:lnTo>
                    <a:pt x="146050" y="13843"/>
                  </a:lnTo>
                  <a:close/>
                </a:path>
                <a:path w="478789" h="66675">
                  <a:moveTo>
                    <a:pt x="174244" y="10160"/>
                  </a:moveTo>
                  <a:lnTo>
                    <a:pt x="173609" y="5207"/>
                  </a:lnTo>
                  <a:lnTo>
                    <a:pt x="171704" y="3429"/>
                  </a:lnTo>
                  <a:lnTo>
                    <a:pt x="168910" y="3429"/>
                  </a:lnTo>
                  <a:lnTo>
                    <a:pt x="165989" y="3810"/>
                  </a:lnTo>
                  <a:lnTo>
                    <a:pt x="164211" y="6223"/>
                  </a:lnTo>
                  <a:lnTo>
                    <a:pt x="164846" y="11176"/>
                  </a:lnTo>
                  <a:lnTo>
                    <a:pt x="166878" y="12954"/>
                  </a:lnTo>
                  <a:lnTo>
                    <a:pt x="169545" y="12954"/>
                  </a:lnTo>
                  <a:lnTo>
                    <a:pt x="172339" y="12573"/>
                  </a:lnTo>
                  <a:lnTo>
                    <a:pt x="174244" y="10160"/>
                  </a:lnTo>
                  <a:close/>
                </a:path>
                <a:path w="478789" h="66675">
                  <a:moveTo>
                    <a:pt x="202438" y="8001"/>
                  </a:moveTo>
                  <a:lnTo>
                    <a:pt x="202184" y="2921"/>
                  </a:lnTo>
                  <a:lnTo>
                    <a:pt x="200152" y="1016"/>
                  </a:lnTo>
                  <a:lnTo>
                    <a:pt x="197231" y="1016"/>
                  </a:lnTo>
                  <a:lnTo>
                    <a:pt x="194691" y="1270"/>
                  </a:lnTo>
                  <a:lnTo>
                    <a:pt x="192659" y="3429"/>
                  </a:lnTo>
                  <a:lnTo>
                    <a:pt x="192786" y="6096"/>
                  </a:lnTo>
                  <a:lnTo>
                    <a:pt x="193040" y="8636"/>
                  </a:lnTo>
                  <a:lnTo>
                    <a:pt x="195072" y="10541"/>
                  </a:lnTo>
                  <a:lnTo>
                    <a:pt x="197612" y="10541"/>
                  </a:lnTo>
                  <a:lnTo>
                    <a:pt x="200406" y="10287"/>
                  </a:lnTo>
                  <a:lnTo>
                    <a:pt x="202438" y="8001"/>
                  </a:lnTo>
                  <a:close/>
                </a:path>
                <a:path w="478789" h="66675">
                  <a:moveTo>
                    <a:pt x="230759" y="2032"/>
                  </a:moveTo>
                  <a:lnTo>
                    <a:pt x="228600" y="0"/>
                  </a:lnTo>
                  <a:lnTo>
                    <a:pt x="226060" y="0"/>
                  </a:lnTo>
                  <a:lnTo>
                    <a:pt x="223266" y="127"/>
                  </a:lnTo>
                  <a:lnTo>
                    <a:pt x="221107" y="2286"/>
                  </a:lnTo>
                  <a:lnTo>
                    <a:pt x="221234" y="7493"/>
                  </a:lnTo>
                  <a:lnTo>
                    <a:pt x="223393" y="9525"/>
                  </a:lnTo>
                  <a:lnTo>
                    <a:pt x="225933" y="9525"/>
                  </a:lnTo>
                  <a:lnTo>
                    <a:pt x="228600" y="9398"/>
                  </a:lnTo>
                  <a:lnTo>
                    <a:pt x="230759" y="7239"/>
                  </a:lnTo>
                  <a:lnTo>
                    <a:pt x="230759" y="2032"/>
                  </a:lnTo>
                  <a:close/>
                </a:path>
                <a:path w="478789" h="66675">
                  <a:moveTo>
                    <a:pt x="259334" y="2794"/>
                  </a:moveTo>
                  <a:lnTo>
                    <a:pt x="257302" y="508"/>
                  </a:lnTo>
                  <a:lnTo>
                    <a:pt x="251841" y="508"/>
                  </a:lnTo>
                  <a:lnTo>
                    <a:pt x="249809" y="2540"/>
                  </a:lnTo>
                  <a:lnTo>
                    <a:pt x="249555" y="7747"/>
                  </a:lnTo>
                  <a:lnTo>
                    <a:pt x="251587" y="9906"/>
                  </a:lnTo>
                  <a:lnTo>
                    <a:pt x="254381" y="10033"/>
                  </a:lnTo>
                  <a:lnTo>
                    <a:pt x="256921" y="10033"/>
                  </a:lnTo>
                  <a:lnTo>
                    <a:pt x="259080" y="7874"/>
                  </a:lnTo>
                  <a:lnTo>
                    <a:pt x="259334" y="2794"/>
                  </a:lnTo>
                  <a:close/>
                </a:path>
                <a:path w="478789" h="66675">
                  <a:moveTo>
                    <a:pt x="287782" y="4953"/>
                  </a:moveTo>
                  <a:lnTo>
                    <a:pt x="285877" y="2667"/>
                  </a:lnTo>
                  <a:lnTo>
                    <a:pt x="282829" y="2413"/>
                  </a:lnTo>
                  <a:lnTo>
                    <a:pt x="280416" y="2413"/>
                  </a:lnTo>
                  <a:lnTo>
                    <a:pt x="278257" y="4318"/>
                  </a:lnTo>
                  <a:lnTo>
                    <a:pt x="277876" y="9398"/>
                  </a:lnTo>
                  <a:lnTo>
                    <a:pt x="279781" y="11684"/>
                  </a:lnTo>
                  <a:lnTo>
                    <a:pt x="282702" y="11938"/>
                  </a:lnTo>
                  <a:lnTo>
                    <a:pt x="285115" y="11938"/>
                  </a:lnTo>
                  <a:lnTo>
                    <a:pt x="287274" y="10033"/>
                  </a:lnTo>
                  <a:lnTo>
                    <a:pt x="287782" y="4953"/>
                  </a:lnTo>
                  <a:close/>
                </a:path>
                <a:path w="478789" h="66675">
                  <a:moveTo>
                    <a:pt x="316103" y="8763"/>
                  </a:moveTo>
                  <a:lnTo>
                    <a:pt x="314325" y="6223"/>
                  </a:lnTo>
                  <a:lnTo>
                    <a:pt x="311277" y="5842"/>
                  </a:lnTo>
                  <a:lnTo>
                    <a:pt x="308737" y="5842"/>
                  </a:lnTo>
                  <a:lnTo>
                    <a:pt x="306705" y="7620"/>
                  </a:lnTo>
                  <a:lnTo>
                    <a:pt x="305943" y="12573"/>
                  </a:lnTo>
                  <a:lnTo>
                    <a:pt x="307721" y="14986"/>
                  </a:lnTo>
                  <a:lnTo>
                    <a:pt x="310515" y="15367"/>
                  </a:lnTo>
                  <a:lnTo>
                    <a:pt x="313309" y="15367"/>
                  </a:lnTo>
                  <a:lnTo>
                    <a:pt x="315341" y="13716"/>
                  </a:lnTo>
                  <a:lnTo>
                    <a:pt x="316103" y="8763"/>
                  </a:lnTo>
                  <a:close/>
                </a:path>
                <a:path w="478789" h="66675">
                  <a:moveTo>
                    <a:pt x="344297" y="13970"/>
                  </a:moveTo>
                  <a:lnTo>
                    <a:pt x="342646" y="11303"/>
                  </a:lnTo>
                  <a:lnTo>
                    <a:pt x="339725" y="10795"/>
                  </a:lnTo>
                  <a:lnTo>
                    <a:pt x="336931" y="10795"/>
                  </a:lnTo>
                  <a:lnTo>
                    <a:pt x="334772" y="12319"/>
                  </a:lnTo>
                  <a:lnTo>
                    <a:pt x="333883" y="17272"/>
                  </a:lnTo>
                  <a:lnTo>
                    <a:pt x="335534" y="19685"/>
                  </a:lnTo>
                  <a:lnTo>
                    <a:pt x="338455" y="20193"/>
                  </a:lnTo>
                  <a:lnTo>
                    <a:pt x="341249" y="20193"/>
                  </a:lnTo>
                  <a:lnTo>
                    <a:pt x="343154" y="18796"/>
                  </a:lnTo>
                  <a:lnTo>
                    <a:pt x="344297" y="13970"/>
                  </a:lnTo>
                  <a:close/>
                </a:path>
                <a:path w="478789" h="66675">
                  <a:moveTo>
                    <a:pt x="371983" y="20701"/>
                  </a:moveTo>
                  <a:lnTo>
                    <a:pt x="370459" y="18034"/>
                  </a:lnTo>
                  <a:lnTo>
                    <a:pt x="367538" y="17145"/>
                  </a:lnTo>
                  <a:lnTo>
                    <a:pt x="364617" y="17145"/>
                  </a:lnTo>
                  <a:lnTo>
                    <a:pt x="362712" y="18669"/>
                  </a:lnTo>
                  <a:lnTo>
                    <a:pt x="361569" y="23368"/>
                  </a:lnTo>
                  <a:lnTo>
                    <a:pt x="363093" y="25908"/>
                  </a:lnTo>
                  <a:lnTo>
                    <a:pt x="365633" y="26416"/>
                  </a:lnTo>
                  <a:lnTo>
                    <a:pt x="366014" y="26543"/>
                  </a:lnTo>
                  <a:lnTo>
                    <a:pt x="366522" y="26670"/>
                  </a:lnTo>
                  <a:lnTo>
                    <a:pt x="368935" y="26670"/>
                  </a:lnTo>
                  <a:lnTo>
                    <a:pt x="370840" y="25273"/>
                  </a:lnTo>
                  <a:lnTo>
                    <a:pt x="371983" y="20701"/>
                  </a:lnTo>
                  <a:close/>
                </a:path>
                <a:path w="478789" h="66675">
                  <a:moveTo>
                    <a:pt x="399415" y="28829"/>
                  </a:moveTo>
                  <a:lnTo>
                    <a:pt x="398018" y="26035"/>
                  </a:lnTo>
                  <a:lnTo>
                    <a:pt x="395605" y="25273"/>
                  </a:lnTo>
                  <a:lnTo>
                    <a:pt x="395097" y="25019"/>
                  </a:lnTo>
                  <a:lnTo>
                    <a:pt x="392049" y="25019"/>
                  </a:lnTo>
                  <a:lnTo>
                    <a:pt x="390144" y="26416"/>
                  </a:lnTo>
                  <a:lnTo>
                    <a:pt x="388874" y="30861"/>
                  </a:lnTo>
                  <a:lnTo>
                    <a:pt x="390271" y="33401"/>
                  </a:lnTo>
                  <a:lnTo>
                    <a:pt x="392684" y="34290"/>
                  </a:lnTo>
                  <a:lnTo>
                    <a:pt x="393700" y="34544"/>
                  </a:lnTo>
                  <a:lnTo>
                    <a:pt x="396113" y="34544"/>
                  </a:lnTo>
                  <a:lnTo>
                    <a:pt x="398018" y="33274"/>
                  </a:lnTo>
                  <a:lnTo>
                    <a:pt x="399415" y="28829"/>
                  </a:lnTo>
                  <a:close/>
                </a:path>
                <a:path w="478789" h="66675">
                  <a:moveTo>
                    <a:pt x="425958" y="39370"/>
                  </a:moveTo>
                  <a:lnTo>
                    <a:pt x="425704" y="37719"/>
                  </a:lnTo>
                  <a:lnTo>
                    <a:pt x="424815" y="36449"/>
                  </a:lnTo>
                  <a:lnTo>
                    <a:pt x="418846" y="36449"/>
                  </a:lnTo>
                  <a:lnTo>
                    <a:pt x="418084" y="36322"/>
                  </a:lnTo>
                  <a:lnTo>
                    <a:pt x="417322" y="36068"/>
                  </a:lnTo>
                  <a:lnTo>
                    <a:pt x="416941" y="36449"/>
                  </a:lnTo>
                  <a:lnTo>
                    <a:pt x="416814" y="36957"/>
                  </a:lnTo>
                  <a:lnTo>
                    <a:pt x="415671" y="39878"/>
                  </a:lnTo>
                  <a:lnTo>
                    <a:pt x="416941" y="42545"/>
                  </a:lnTo>
                  <a:lnTo>
                    <a:pt x="419862" y="43815"/>
                  </a:lnTo>
                  <a:lnTo>
                    <a:pt x="422910" y="43815"/>
                  </a:lnTo>
                  <a:lnTo>
                    <a:pt x="424688" y="42672"/>
                  </a:lnTo>
                  <a:lnTo>
                    <a:pt x="425958" y="39370"/>
                  </a:lnTo>
                  <a:close/>
                </a:path>
                <a:path w="478789" h="66675">
                  <a:moveTo>
                    <a:pt x="452755" y="49403"/>
                  </a:moveTo>
                  <a:lnTo>
                    <a:pt x="451612" y="46609"/>
                  </a:lnTo>
                  <a:lnTo>
                    <a:pt x="448564" y="45212"/>
                  </a:lnTo>
                  <a:lnTo>
                    <a:pt x="447929" y="45085"/>
                  </a:lnTo>
                  <a:lnTo>
                    <a:pt x="445516" y="45085"/>
                  </a:lnTo>
                  <a:lnTo>
                    <a:pt x="443738" y="46101"/>
                  </a:lnTo>
                  <a:lnTo>
                    <a:pt x="441960" y="50292"/>
                  </a:lnTo>
                  <a:lnTo>
                    <a:pt x="443103" y="53086"/>
                  </a:lnTo>
                  <a:lnTo>
                    <a:pt x="445516" y="54229"/>
                  </a:lnTo>
                  <a:lnTo>
                    <a:pt x="446151" y="54483"/>
                  </a:lnTo>
                  <a:lnTo>
                    <a:pt x="446786" y="54610"/>
                  </a:lnTo>
                  <a:lnTo>
                    <a:pt x="449199" y="54610"/>
                  </a:lnTo>
                  <a:lnTo>
                    <a:pt x="450850" y="53594"/>
                  </a:lnTo>
                  <a:lnTo>
                    <a:pt x="452755" y="49403"/>
                  </a:lnTo>
                  <a:close/>
                </a:path>
                <a:path w="478789" h="66675">
                  <a:moveTo>
                    <a:pt x="468630" y="63373"/>
                  </a:moveTo>
                  <a:lnTo>
                    <a:pt x="468503" y="61722"/>
                  </a:lnTo>
                  <a:lnTo>
                    <a:pt x="468503" y="60960"/>
                  </a:lnTo>
                  <a:lnTo>
                    <a:pt x="468376" y="62611"/>
                  </a:lnTo>
                  <a:lnTo>
                    <a:pt x="468630" y="63373"/>
                  </a:lnTo>
                  <a:close/>
                </a:path>
                <a:path w="478789" h="66675">
                  <a:moveTo>
                    <a:pt x="478536" y="61722"/>
                  </a:moveTo>
                  <a:lnTo>
                    <a:pt x="477647" y="58928"/>
                  </a:lnTo>
                  <a:lnTo>
                    <a:pt x="474472" y="57277"/>
                  </a:lnTo>
                  <a:lnTo>
                    <a:pt x="473837" y="57150"/>
                  </a:lnTo>
                  <a:lnTo>
                    <a:pt x="471551" y="57150"/>
                  </a:lnTo>
                  <a:lnTo>
                    <a:pt x="470027" y="57912"/>
                  </a:lnTo>
                  <a:lnTo>
                    <a:pt x="469138" y="59309"/>
                  </a:lnTo>
                  <a:lnTo>
                    <a:pt x="470027" y="60706"/>
                  </a:lnTo>
                  <a:lnTo>
                    <a:pt x="470916" y="62738"/>
                  </a:lnTo>
                  <a:lnTo>
                    <a:pt x="471678" y="66421"/>
                  </a:lnTo>
                  <a:lnTo>
                    <a:pt x="472694" y="66675"/>
                  </a:lnTo>
                  <a:lnTo>
                    <a:pt x="474853" y="66675"/>
                  </a:lnTo>
                  <a:lnTo>
                    <a:pt x="476504" y="65786"/>
                  </a:lnTo>
                  <a:lnTo>
                    <a:pt x="478536" y="61722"/>
                  </a:lnTo>
                  <a:close/>
                </a:path>
              </a:pathLst>
            </a:custGeom>
            <a:solidFill>
              <a:srgbClr val="DFEA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36036" y="818388"/>
              <a:ext cx="233045" cy="234950"/>
            </a:xfrm>
            <a:custGeom>
              <a:avLst/>
              <a:gdLst/>
              <a:ahLst/>
              <a:cxnLst/>
              <a:rect l="l" t="t" r="r" b="b"/>
              <a:pathLst>
                <a:path w="233045" h="234950">
                  <a:moveTo>
                    <a:pt x="116459" y="0"/>
                  </a:moveTo>
                  <a:lnTo>
                    <a:pt x="71119" y="9271"/>
                  </a:lnTo>
                  <a:lnTo>
                    <a:pt x="34162" y="34290"/>
                  </a:lnTo>
                  <a:lnTo>
                    <a:pt x="9143" y="71628"/>
                  </a:lnTo>
                  <a:lnTo>
                    <a:pt x="0" y="117221"/>
                  </a:lnTo>
                  <a:lnTo>
                    <a:pt x="9143" y="162814"/>
                  </a:lnTo>
                  <a:lnTo>
                    <a:pt x="34162" y="200025"/>
                  </a:lnTo>
                  <a:lnTo>
                    <a:pt x="71119" y="225171"/>
                  </a:lnTo>
                  <a:lnTo>
                    <a:pt x="116459" y="234442"/>
                  </a:lnTo>
                  <a:lnTo>
                    <a:pt x="161798" y="225171"/>
                  </a:lnTo>
                  <a:lnTo>
                    <a:pt x="198754" y="200025"/>
                  </a:lnTo>
                  <a:lnTo>
                    <a:pt x="223774" y="162814"/>
                  </a:lnTo>
                  <a:lnTo>
                    <a:pt x="232917" y="117221"/>
                  </a:lnTo>
                  <a:lnTo>
                    <a:pt x="223774" y="71628"/>
                  </a:lnTo>
                  <a:lnTo>
                    <a:pt x="198754" y="34290"/>
                  </a:lnTo>
                  <a:lnTo>
                    <a:pt x="161798" y="9271"/>
                  </a:lnTo>
                  <a:lnTo>
                    <a:pt x="116459" y="0"/>
                  </a:lnTo>
                  <a:close/>
                </a:path>
              </a:pathLst>
            </a:custGeom>
            <a:solidFill>
              <a:srgbClr val="FBF0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68040" y="850392"/>
              <a:ext cx="170180" cy="170180"/>
            </a:xfrm>
            <a:custGeom>
              <a:avLst/>
              <a:gdLst/>
              <a:ahLst/>
              <a:cxnLst/>
              <a:rect l="l" t="t" r="r" b="b"/>
              <a:pathLst>
                <a:path w="170179" h="170180">
                  <a:moveTo>
                    <a:pt x="85089" y="0"/>
                  </a:moveTo>
                  <a:lnTo>
                    <a:pt x="51943" y="6731"/>
                  </a:lnTo>
                  <a:lnTo>
                    <a:pt x="24892" y="24891"/>
                  </a:lnTo>
                  <a:lnTo>
                    <a:pt x="6731" y="51943"/>
                  </a:lnTo>
                  <a:lnTo>
                    <a:pt x="0" y="85090"/>
                  </a:lnTo>
                  <a:lnTo>
                    <a:pt x="6731" y="118109"/>
                  </a:lnTo>
                  <a:lnTo>
                    <a:pt x="24892" y="145161"/>
                  </a:lnTo>
                  <a:lnTo>
                    <a:pt x="51943" y="163322"/>
                  </a:lnTo>
                  <a:lnTo>
                    <a:pt x="85089" y="170053"/>
                  </a:lnTo>
                  <a:lnTo>
                    <a:pt x="118110" y="163322"/>
                  </a:lnTo>
                  <a:lnTo>
                    <a:pt x="145161" y="145161"/>
                  </a:lnTo>
                  <a:lnTo>
                    <a:pt x="163449" y="118109"/>
                  </a:lnTo>
                  <a:lnTo>
                    <a:pt x="170052" y="85090"/>
                  </a:lnTo>
                  <a:lnTo>
                    <a:pt x="163449" y="51943"/>
                  </a:lnTo>
                  <a:lnTo>
                    <a:pt x="145161" y="24891"/>
                  </a:lnTo>
                  <a:lnTo>
                    <a:pt x="118110" y="6731"/>
                  </a:lnTo>
                  <a:lnTo>
                    <a:pt x="85089" y="0"/>
                  </a:lnTo>
                  <a:close/>
                </a:path>
              </a:pathLst>
            </a:custGeom>
            <a:solidFill>
              <a:srgbClr val="F89E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01568" y="883920"/>
              <a:ext cx="103505" cy="103505"/>
            </a:xfrm>
            <a:custGeom>
              <a:avLst/>
              <a:gdLst/>
              <a:ahLst/>
              <a:cxnLst/>
              <a:rect l="l" t="t" r="r" b="b"/>
              <a:pathLst>
                <a:path w="103504" h="103505">
                  <a:moveTo>
                    <a:pt x="51562" y="0"/>
                  </a:moveTo>
                  <a:lnTo>
                    <a:pt x="31496" y="4063"/>
                  </a:lnTo>
                  <a:lnTo>
                    <a:pt x="15112" y="15112"/>
                  </a:lnTo>
                  <a:lnTo>
                    <a:pt x="4064" y="31496"/>
                  </a:lnTo>
                  <a:lnTo>
                    <a:pt x="0" y="51688"/>
                  </a:lnTo>
                  <a:lnTo>
                    <a:pt x="4064" y="71755"/>
                  </a:lnTo>
                  <a:lnTo>
                    <a:pt x="15112" y="88137"/>
                  </a:lnTo>
                  <a:lnTo>
                    <a:pt x="31496" y="99187"/>
                  </a:lnTo>
                  <a:lnTo>
                    <a:pt x="51562" y="103250"/>
                  </a:lnTo>
                  <a:lnTo>
                    <a:pt x="71755" y="99187"/>
                  </a:lnTo>
                  <a:lnTo>
                    <a:pt x="88137" y="88137"/>
                  </a:lnTo>
                  <a:lnTo>
                    <a:pt x="99187" y="71755"/>
                  </a:lnTo>
                  <a:lnTo>
                    <a:pt x="103251" y="51688"/>
                  </a:lnTo>
                  <a:lnTo>
                    <a:pt x="99187" y="31496"/>
                  </a:lnTo>
                  <a:lnTo>
                    <a:pt x="88137" y="15112"/>
                  </a:lnTo>
                  <a:lnTo>
                    <a:pt x="71755" y="4063"/>
                  </a:lnTo>
                  <a:lnTo>
                    <a:pt x="51562" y="0"/>
                  </a:lnTo>
                  <a:close/>
                </a:path>
              </a:pathLst>
            </a:custGeom>
            <a:solidFill>
              <a:srgbClr val="FCBA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11068" y="880872"/>
              <a:ext cx="144780" cy="261620"/>
            </a:xfrm>
            <a:custGeom>
              <a:avLst/>
              <a:gdLst/>
              <a:ahLst/>
              <a:cxnLst/>
              <a:rect l="l" t="t" r="r" b="b"/>
              <a:pathLst>
                <a:path w="144779" h="261619">
                  <a:moveTo>
                    <a:pt x="59943" y="0"/>
                  </a:moveTo>
                  <a:lnTo>
                    <a:pt x="57022" y="6857"/>
                  </a:lnTo>
                  <a:lnTo>
                    <a:pt x="57531" y="28193"/>
                  </a:lnTo>
                  <a:lnTo>
                    <a:pt x="55244" y="33273"/>
                  </a:lnTo>
                  <a:lnTo>
                    <a:pt x="49783" y="37083"/>
                  </a:lnTo>
                  <a:lnTo>
                    <a:pt x="49783" y="37718"/>
                  </a:lnTo>
                  <a:lnTo>
                    <a:pt x="40258" y="33273"/>
                  </a:lnTo>
                  <a:lnTo>
                    <a:pt x="31876" y="28575"/>
                  </a:lnTo>
                  <a:lnTo>
                    <a:pt x="31242" y="24510"/>
                  </a:lnTo>
                  <a:lnTo>
                    <a:pt x="31495" y="19303"/>
                  </a:lnTo>
                  <a:lnTo>
                    <a:pt x="33527" y="13334"/>
                  </a:lnTo>
                  <a:lnTo>
                    <a:pt x="30861" y="13081"/>
                  </a:lnTo>
                  <a:lnTo>
                    <a:pt x="29337" y="20319"/>
                  </a:lnTo>
                  <a:lnTo>
                    <a:pt x="28829" y="24383"/>
                  </a:lnTo>
                  <a:lnTo>
                    <a:pt x="28320" y="26669"/>
                  </a:lnTo>
                  <a:lnTo>
                    <a:pt x="15239" y="20192"/>
                  </a:lnTo>
                  <a:lnTo>
                    <a:pt x="14096" y="22351"/>
                  </a:lnTo>
                  <a:lnTo>
                    <a:pt x="15875" y="24510"/>
                  </a:lnTo>
                  <a:lnTo>
                    <a:pt x="21208" y="27558"/>
                  </a:lnTo>
                  <a:lnTo>
                    <a:pt x="28193" y="31114"/>
                  </a:lnTo>
                  <a:lnTo>
                    <a:pt x="34670" y="34925"/>
                  </a:lnTo>
                  <a:lnTo>
                    <a:pt x="38226" y="37337"/>
                  </a:lnTo>
                  <a:lnTo>
                    <a:pt x="50165" y="48006"/>
                  </a:lnTo>
                  <a:lnTo>
                    <a:pt x="52069" y="56514"/>
                  </a:lnTo>
                  <a:lnTo>
                    <a:pt x="58419" y="79628"/>
                  </a:lnTo>
                  <a:lnTo>
                    <a:pt x="50545" y="88900"/>
                  </a:lnTo>
                  <a:lnTo>
                    <a:pt x="50037" y="88900"/>
                  </a:lnTo>
                  <a:lnTo>
                    <a:pt x="50037" y="89153"/>
                  </a:lnTo>
                  <a:lnTo>
                    <a:pt x="43815" y="86359"/>
                  </a:lnTo>
                  <a:lnTo>
                    <a:pt x="35813" y="71119"/>
                  </a:lnTo>
                  <a:lnTo>
                    <a:pt x="35306" y="66675"/>
                  </a:lnTo>
                  <a:lnTo>
                    <a:pt x="31368" y="63500"/>
                  </a:lnTo>
                  <a:lnTo>
                    <a:pt x="29844" y="67944"/>
                  </a:lnTo>
                  <a:lnTo>
                    <a:pt x="31623" y="74929"/>
                  </a:lnTo>
                  <a:lnTo>
                    <a:pt x="36956" y="82041"/>
                  </a:lnTo>
                  <a:lnTo>
                    <a:pt x="36956" y="82422"/>
                  </a:lnTo>
                  <a:lnTo>
                    <a:pt x="27177" y="79120"/>
                  </a:lnTo>
                  <a:lnTo>
                    <a:pt x="18033" y="75056"/>
                  </a:lnTo>
                  <a:lnTo>
                    <a:pt x="888" y="68706"/>
                  </a:lnTo>
                  <a:lnTo>
                    <a:pt x="0" y="70865"/>
                  </a:lnTo>
                  <a:lnTo>
                    <a:pt x="1905" y="72897"/>
                  </a:lnTo>
                  <a:lnTo>
                    <a:pt x="14986" y="78231"/>
                  </a:lnTo>
                  <a:lnTo>
                    <a:pt x="21717" y="81279"/>
                  </a:lnTo>
                  <a:lnTo>
                    <a:pt x="25654" y="83311"/>
                  </a:lnTo>
                  <a:lnTo>
                    <a:pt x="37718" y="92075"/>
                  </a:lnTo>
                  <a:lnTo>
                    <a:pt x="39115" y="96392"/>
                  </a:lnTo>
                  <a:lnTo>
                    <a:pt x="44195" y="103758"/>
                  </a:lnTo>
                  <a:lnTo>
                    <a:pt x="50037" y="110743"/>
                  </a:lnTo>
                  <a:lnTo>
                    <a:pt x="50037" y="261619"/>
                  </a:lnTo>
                  <a:lnTo>
                    <a:pt x="71501" y="261619"/>
                  </a:lnTo>
                  <a:lnTo>
                    <a:pt x="71501" y="116585"/>
                  </a:lnTo>
                  <a:lnTo>
                    <a:pt x="72770" y="112267"/>
                  </a:lnTo>
                  <a:lnTo>
                    <a:pt x="76199" y="105156"/>
                  </a:lnTo>
                  <a:lnTo>
                    <a:pt x="80264" y="97789"/>
                  </a:lnTo>
                  <a:lnTo>
                    <a:pt x="83439" y="93090"/>
                  </a:lnTo>
                  <a:lnTo>
                    <a:pt x="87503" y="87883"/>
                  </a:lnTo>
                  <a:lnTo>
                    <a:pt x="103123" y="65150"/>
                  </a:lnTo>
                  <a:lnTo>
                    <a:pt x="113030" y="65531"/>
                  </a:lnTo>
                  <a:lnTo>
                    <a:pt x="114299" y="64388"/>
                  </a:lnTo>
                  <a:lnTo>
                    <a:pt x="130682" y="68072"/>
                  </a:lnTo>
                  <a:lnTo>
                    <a:pt x="142494" y="72897"/>
                  </a:lnTo>
                  <a:lnTo>
                    <a:pt x="144526" y="69341"/>
                  </a:lnTo>
                  <a:lnTo>
                    <a:pt x="123570" y="62737"/>
                  </a:lnTo>
                  <a:lnTo>
                    <a:pt x="119380" y="60197"/>
                  </a:lnTo>
                  <a:lnTo>
                    <a:pt x="132842" y="50545"/>
                  </a:lnTo>
                  <a:lnTo>
                    <a:pt x="135255" y="47625"/>
                  </a:lnTo>
                  <a:lnTo>
                    <a:pt x="137668" y="42925"/>
                  </a:lnTo>
                  <a:lnTo>
                    <a:pt x="130429" y="44831"/>
                  </a:lnTo>
                  <a:lnTo>
                    <a:pt x="113665" y="58038"/>
                  </a:lnTo>
                  <a:lnTo>
                    <a:pt x="108204" y="59308"/>
                  </a:lnTo>
                  <a:lnTo>
                    <a:pt x="72897" y="89788"/>
                  </a:lnTo>
                  <a:lnTo>
                    <a:pt x="71501" y="89661"/>
                  </a:lnTo>
                  <a:lnTo>
                    <a:pt x="71501" y="88900"/>
                  </a:lnTo>
                  <a:lnTo>
                    <a:pt x="69215" y="88900"/>
                  </a:lnTo>
                  <a:lnTo>
                    <a:pt x="69087" y="88264"/>
                  </a:lnTo>
                  <a:lnTo>
                    <a:pt x="66802" y="86994"/>
                  </a:lnTo>
                  <a:lnTo>
                    <a:pt x="68326" y="77597"/>
                  </a:lnTo>
                  <a:lnTo>
                    <a:pt x="67436" y="73278"/>
                  </a:lnTo>
                  <a:lnTo>
                    <a:pt x="65658" y="66928"/>
                  </a:lnTo>
                  <a:lnTo>
                    <a:pt x="56895" y="40766"/>
                  </a:lnTo>
                  <a:lnTo>
                    <a:pt x="63118" y="33146"/>
                  </a:lnTo>
                  <a:lnTo>
                    <a:pt x="62865" y="31495"/>
                  </a:lnTo>
                  <a:lnTo>
                    <a:pt x="75818" y="20700"/>
                  </a:lnTo>
                  <a:lnTo>
                    <a:pt x="86741" y="14223"/>
                  </a:lnTo>
                  <a:lnTo>
                    <a:pt x="85217" y="10413"/>
                  </a:lnTo>
                  <a:lnTo>
                    <a:pt x="67182" y="23113"/>
                  </a:lnTo>
                  <a:lnTo>
                    <a:pt x="62610" y="25018"/>
                  </a:lnTo>
                  <a:lnTo>
                    <a:pt x="63118" y="8508"/>
                  </a:lnTo>
                  <a:lnTo>
                    <a:pt x="62230" y="4698"/>
                  </a:lnTo>
                  <a:lnTo>
                    <a:pt x="59943" y="0"/>
                  </a:lnTo>
                  <a:close/>
                </a:path>
              </a:pathLst>
            </a:custGeom>
            <a:solidFill>
              <a:srgbClr val="6B2B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60776" y="1080516"/>
              <a:ext cx="589915" cy="133985"/>
            </a:xfrm>
            <a:custGeom>
              <a:avLst/>
              <a:gdLst/>
              <a:ahLst/>
              <a:cxnLst/>
              <a:rect l="l" t="t" r="r" b="b"/>
              <a:pathLst>
                <a:path w="589914" h="133984">
                  <a:moveTo>
                    <a:pt x="294766" y="0"/>
                  </a:moveTo>
                  <a:lnTo>
                    <a:pt x="154050" y="20954"/>
                  </a:lnTo>
                  <a:lnTo>
                    <a:pt x="63246" y="66928"/>
                  </a:lnTo>
                  <a:lnTo>
                    <a:pt x="14478" y="113029"/>
                  </a:lnTo>
                  <a:lnTo>
                    <a:pt x="0" y="133857"/>
                  </a:lnTo>
                  <a:lnTo>
                    <a:pt x="589661" y="133857"/>
                  </a:lnTo>
                  <a:lnTo>
                    <a:pt x="555625" y="56514"/>
                  </a:lnTo>
                  <a:lnTo>
                    <a:pt x="513714" y="16763"/>
                  </a:lnTo>
                  <a:lnTo>
                    <a:pt x="435863" y="2031"/>
                  </a:lnTo>
                  <a:lnTo>
                    <a:pt x="294766" y="0"/>
                  </a:lnTo>
                  <a:close/>
                </a:path>
              </a:pathLst>
            </a:custGeom>
            <a:solidFill>
              <a:srgbClr val="CE85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0776" y="1080516"/>
              <a:ext cx="330708" cy="13385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3229372" y="1153414"/>
              <a:ext cx="262890" cy="61594"/>
            </a:xfrm>
            <a:custGeom>
              <a:avLst/>
              <a:gdLst/>
              <a:ahLst/>
              <a:cxnLst/>
              <a:rect l="l" t="t" r="r" b="b"/>
              <a:pathLst>
                <a:path w="262889" h="61594">
                  <a:moveTo>
                    <a:pt x="258555" y="54483"/>
                  </a:moveTo>
                  <a:lnTo>
                    <a:pt x="222614" y="54483"/>
                  </a:lnTo>
                  <a:lnTo>
                    <a:pt x="244712" y="61087"/>
                  </a:lnTo>
                  <a:lnTo>
                    <a:pt x="245220" y="61087"/>
                  </a:lnTo>
                  <a:lnTo>
                    <a:pt x="250554" y="58546"/>
                  </a:lnTo>
                  <a:lnTo>
                    <a:pt x="258555" y="54483"/>
                  </a:lnTo>
                  <a:close/>
                </a:path>
                <a:path w="262889" h="61594">
                  <a:moveTo>
                    <a:pt x="86343" y="24384"/>
                  </a:moveTo>
                  <a:lnTo>
                    <a:pt x="22335" y="39369"/>
                  </a:lnTo>
                  <a:lnTo>
                    <a:pt x="19795" y="40766"/>
                  </a:lnTo>
                  <a:lnTo>
                    <a:pt x="18525" y="41656"/>
                  </a:lnTo>
                  <a:lnTo>
                    <a:pt x="6206" y="48133"/>
                  </a:lnTo>
                  <a:lnTo>
                    <a:pt x="491" y="51053"/>
                  </a:lnTo>
                  <a:lnTo>
                    <a:pt x="110" y="51815"/>
                  </a:lnTo>
                  <a:lnTo>
                    <a:pt x="22208" y="59436"/>
                  </a:lnTo>
                  <a:lnTo>
                    <a:pt x="17763" y="60959"/>
                  </a:lnTo>
                  <a:lnTo>
                    <a:pt x="238362" y="60959"/>
                  </a:lnTo>
                  <a:lnTo>
                    <a:pt x="233409" y="59181"/>
                  </a:lnTo>
                  <a:lnTo>
                    <a:pt x="165718" y="59181"/>
                  </a:lnTo>
                  <a:lnTo>
                    <a:pt x="160384" y="57531"/>
                  </a:lnTo>
                  <a:lnTo>
                    <a:pt x="181720" y="53466"/>
                  </a:lnTo>
                  <a:lnTo>
                    <a:pt x="182228" y="53086"/>
                  </a:lnTo>
                  <a:lnTo>
                    <a:pt x="182355" y="52324"/>
                  </a:lnTo>
                  <a:lnTo>
                    <a:pt x="181593" y="51434"/>
                  </a:lnTo>
                  <a:lnTo>
                    <a:pt x="170290" y="46609"/>
                  </a:lnTo>
                  <a:lnTo>
                    <a:pt x="164702" y="44322"/>
                  </a:lnTo>
                  <a:lnTo>
                    <a:pt x="163305" y="43687"/>
                  </a:lnTo>
                  <a:lnTo>
                    <a:pt x="159495" y="41783"/>
                  </a:lnTo>
                  <a:lnTo>
                    <a:pt x="126475" y="36449"/>
                  </a:lnTo>
                  <a:lnTo>
                    <a:pt x="92058" y="27178"/>
                  </a:lnTo>
                  <a:lnTo>
                    <a:pt x="90534" y="26289"/>
                  </a:lnTo>
                  <a:lnTo>
                    <a:pt x="88502" y="25272"/>
                  </a:lnTo>
                  <a:lnTo>
                    <a:pt x="86343" y="24384"/>
                  </a:lnTo>
                  <a:close/>
                </a:path>
                <a:path w="262889" h="61594">
                  <a:moveTo>
                    <a:pt x="178672" y="24637"/>
                  </a:moveTo>
                  <a:lnTo>
                    <a:pt x="177148" y="25018"/>
                  </a:lnTo>
                  <a:lnTo>
                    <a:pt x="157844" y="28956"/>
                  </a:lnTo>
                  <a:lnTo>
                    <a:pt x="178291" y="34671"/>
                  </a:lnTo>
                  <a:lnTo>
                    <a:pt x="179942" y="35433"/>
                  </a:lnTo>
                  <a:lnTo>
                    <a:pt x="179561" y="36449"/>
                  </a:lnTo>
                  <a:lnTo>
                    <a:pt x="177910" y="37465"/>
                  </a:lnTo>
                  <a:lnTo>
                    <a:pt x="175497" y="38227"/>
                  </a:lnTo>
                  <a:lnTo>
                    <a:pt x="172830" y="39243"/>
                  </a:lnTo>
                  <a:lnTo>
                    <a:pt x="168258" y="40640"/>
                  </a:lnTo>
                  <a:lnTo>
                    <a:pt x="165591" y="41783"/>
                  </a:lnTo>
                  <a:lnTo>
                    <a:pt x="165591" y="42037"/>
                  </a:lnTo>
                  <a:lnTo>
                    <a:pt x="168004" y="43053"/>
                  </a:lnTo>
                  <a:lnTo>
                    <a:pt x="169020" y="43561"/>
                  </a:lnTo>
                  <a:lnTo>
                    <a:pt x="170417" y="44196"/>
                  </a:lnTo>
                  <a:lnTo>
                    <a:pt x="176132" y="46609"/>
                  </a:lnTo>
                  <a:lnTo>
                    <a:pt x="188070" y="51434"/>
                  </a:lnTo>
                  <a:lnTo>
                    <a:pt x="189594" y="53086"/>
                  </a:lnTo>
                  <a:lnTo>
                    <a:pt x="189594" y="53466"/>
                  </a:lnTo>
                  <a:lnTo>
                    <a:pt x="183117" y="56515"/>
                  </a:lnTo>
                  <a:lnTo>
                    <a:pt x="178418" y="57658"/>
                  </a:lnTo>
                  <a:lnTo>
                    <a:pt x="172449" y="58546"/>
                  </a:lnTo>
                  <a:lnTo>
                    <a:pt x="165718" y="59181"/>
                  </a:lnTo>
                  <a:lnTo>
                    <a:pt x="233409" y="59181"/>
                  </a:lnTo>
                  <a:lnTo>
                    <a:pt x="231631" y="58419"/>
                  </a:lnTo>
                  <a:lnTo>
                    <a:pt x="224138" y="56134"/>
                  </a:lnTo>
                  <a:lnTo>
                    <a:pt x="222741" y="55880"/>
                  </a:lnTo>
                  <a:lnTo>
                    <a:pt x="222132" y="55625"/>
                  </a:lnTo>
                  <a:lnTo>
                    <a:pt x="217026" y="55625"/>
                  </a:lnTo>
                  <a:lnTo>
                    <a:pt x="215502" y="55371"/>
                  </a:lnTo>
                  <a:lnTo>
                    <a:pt x="209660" y="54990"/>
                  </a:lnTo>
                  <a:lnTo>
                    <a:pt x="195309" y="51308"/>
                  </a:lnTo>
                  <a:lnTo>
                    <a:pt x="193912" y="49403"/>
                  </a:lnTo>
                  <a:lnTo>
                    <a:pt x="191626" y="46990"/>
                  </a:lnTo>
                  <a:lnTo>
                    <a:pt x="185022" y="42418"/>
                  </a:lnTo>
                  <a:lnTo>
                    <a:pt x="173211" y="39243"/>
                  </a:lnTo>
                  <a:lnTo>
                    <a:pt x="253167" y="39243"/>
                  </a:lnTo>
                  <a:lnTo>
                    <a:pt x="247379" y="31877"/>
                  </a:lnTo>
                  <a:lnTo>
                    <a:pt x="245220" y="31241"/>
                  </a:lnTo>
                  <a:lnTo>
                    <a:pt x="240267" y="30099"/>
                  </a:lnTo>
                  <a:lnTo>
                    <a:pt x="236330" y="28956"/>
                  </a:lnTo>
                  <a:lnTo>
                    <a:pt x="233790" y="28321"/>
                  </a:lnTo>
                  <a:lnTo>
                    <a:pt x="229599" y="27178"/>
                  </a:lnTo>
                  <a:lnTo>
                    <a:pt x="246403" y="27178"/>
                  </a:lnTo>
                  <a:lnTo>
                    <a:pt x="244134" y="24891"/>
                  </a:lnTo>
                  <a:lnTo>
                    <a:pt x="182863" y="24891"/>
                  </a:lnTo>
                  <a:lnTo>
                    <a:pt x="179942" y="24765"/>
                  </a:lnTo>
                  <a:lnTo>
                    <a:pt x="178672" y="24637"/>
                  </a:lnTo>
                  <a:close/>
                </a:path>
                <a:path w="262889" h="61594">
                  <a:moveTo>
                    <a:pt x="221217" y="55244"/>
                  </a:moveTo>
                  <a:lnTo>
                    <a:pt x="219947" y="55499"/>
                  </a:lnTo>
                  <a:lnTo>
                    <a:pt x="217026" y="55625"/>
                  </a:lnTo>
                  <a:lnTo>
                    <a:pt x="222132" y="55625"/>
                  </a:lnTo>
                  <a:lnTo>
                    <a:pt x="221217" y="55244"/>
                  </a:lnTo>
                  <a:close/>
                </a:path>
                <a:path w="262889" h="61594">
                  <a:moveTo>
                    <a:pt x="253167" y="39243"/>
                  </a:moveTo>
                  <a:lnTo>
                    <a:pt x="173211" y="39243"/>
                  </a:lnTo>
                  <a:lnTo>
                    <a:pt x="185530" y="42290"/>
                  </a:lnTo>
                  <a:lnTo>
                    <a:pt x="192642" y="46609"/>
                  </a:lnTo>
                  <a:lnTo>
                    <a:pt x="195309" y="49021"/>
                  </a:lnTo>
                  <a:lnTo>
                    <a:pt x="196833" y="51053"/>
                  </a:lnTo>
                  <a:lnTo>
                    <a:pt x="197087" y="51689"/>
                  </a:lnTo>
                  <a:lnTo>
                    <a:pt x="198323" y="52081"/>
                  </a:lnTo>
                  <a:lnTo>
                    <a:pt x="218931" y="54609"/>
                  </a:lnTo>
                  <a:lnTo>
                    <a:pt x="220963" y="54609"/>
                  </a:lnTo>
                  <a:lnTo>
                    <a:pt x="222614" y="54483"/>
                  </a:lnTo>
                  <a:lnTo>
                    <a:pt x="258555" y="54483"/>
                  </a:lnTo>
                  <a:lnTo>
                    <a:pt x="260714" y="53466"/>
                  </a:lnTo>
                  <a:lnTo>
                    <a:pt x="262492" y="51815"/>
                  </a:lnTo>
                  <a:lnTo>
                    <a:pt x="262647" y="51308"/>
                  </a:lnTo>
                  <a:lnTo>
                    <a:pt x="253167" y="39243"/>
                  </a:lnTo>
                  <a:close/>
                </a:path>
                <a:path w="262889" h="61594">
                  <a:moveTo>
                    <a:pt x="246403" y="27178"/>
                  </a:moveTo>
                  <a:lnTo>
                    <a:pt x="229599" y="27178"/>
                  </a:lnTo>
                  <a:lnTo>
                    <a:pt x="234044" y="28321"/>
                  </a:lnTo>
                  <a:lnTo>
                    <a:pt x="236838" y="28956"/>
                  </a:lnTo>
                  <a:lnTo>
                    <a:pt x="240521" y="29971"/>
                  </a:lnTo>
                  <a:lnTo>
                    <a:pt x="251824" y="32639"/>
                  </a:lnTo>
                  <a:lnTo>
                    <a:pt x="246403" y="27178"/>
                  </a:lnTo>
                  <a:close/>
                </a:path>
                <a:path w="262889" h="61594">
                  <a:moveTo>
                    <a:pt x="213089" y="0"/>
                  </a:moveTo>
                  <a:lnTo>
                    <a:pt x="210549" y="253"/>
                  </a:lnTo>
                  <a:lnTo>
                    <a:pt x="208009" y="381"/>
                  </a:lnTo>
                  <a:lnTo>
                    <a:pt x="199754" y="889"/>
                  </a:lnTo>
                  <a:lnTo>
                    <a:pt x="192769" y="1015"/>
                  </a:lnTo>
                  <a:lnTo>
                    <a:pt x="186800" y="1015"/>
                  </a:lnTo>
                  <a:lnTo>
                    <a:pt x="181212" y="1269"/>
                  </a:lnTo>
                  <a:lnTo>
                    <a:pt x="143493" y="8762"/>
                  </a:lnTo>
                  <a:lnTo>
                    <a:pt x="136635" y="10794"/>
                  </a:lnTo>
                  <a:lnTo>
                    <a:pt x="135365" y="10794"/>
                  </a:lnTo>
                  <a:lnTo>
                    <a:pt x="136635" y="15112"/>
                  </a:lnTo>
                  <a:lnTo>
                    <a:pt x="137270" y="17018"/>
                  </a:lnTo>
                  <a:lnTo>
                    <a:pt x="137651" y="19303"/>
                  </a:lnTo>
                  <a:lnTo>
                    <a:pt x="137651" y="22352"/>
                  </a:lnTo>
                  <a:lnTo>
                    <a:pt x="139429" y="23368"/>
                  </a:lnTo>
                  <a:lnTo>
                    <a:pt x="146922" y="25781"/>
                  </a:lnTo>
                  <a:lnTo>
                    <a:pt x="152256" y="27305"/>
                  </a:lnTo>
                  <a:lnTo>
                    <a:pt x="155050" y="28066"/>
                  </a:lnTo>
                  <a:lnTo>
                    <a:pt x="164321" y="26162"/>
                  </a:lnTo>
                  <a:lnTo>
                    <a:pt x="170671" y="25018"/>
                  </a:lnTo>
                  <a:lnTo>
                    <a:pt x="173592" y="24637"/>
                  </a:lnTo>
                  <a:lnTo>
                    <a:pt x="175878" y="24384"/>
                  </a:lnTo>
                  <a:lnTo>
                    <a:pt x="177275" y="24256"/>
                  </a:lnTo>
                  <a:lnTo>
                    <a:pt x="184133" y="24256"/>
                  </a:lnTo>
                  <a:lnTo>
                    <a:pt x="194039" y="23749"/>
                  </a:lnTo>
                  <a:lnTo>
                    <a:pt x="197468" y="23494"/>
                  </a:lnTo>
                  <a:lnTo>
                    <a:pt x="201532" y="22859"/>
                  </a:lnTo>
                  <a:lnTo>
                    <a:pt x="202675" y="22606"/>
                  </a:lnTo>
                  <a:lnTo>
                    <a:pt x="202802" y="22225"/>
                  </a:lnTo>
                  <a:lnTo>
                    <a:pt x="204453" y="20955"/>
                  </a:lnTo>
                  <a:lnTo>
                    <a:pt x="206993" y="19558"/>
                  </a:lnTo>
                  <a:lnTo>
                    <a:pt x="214105" y="16890"/>
                  </a:lnTo>
                  <a:lnTo>
                    <a:pt x="226932" y="15112"/>
                  </a:lnTo>
                  <a:lnTo>
                    <a:pt x="234425" y="15112"/>
                  </a:lnTo>
                  <a:lnTo>
                    <a:pt x="227186" y="10794"/>
                  </a:lnTo>
                  <a:lnTo>
                    <a:pt x="136635" y="10794"/>
                  </a:lnTo>
                  <a:lnTo>
                    <a:pt x="135238" y="10414"/>
                  </a:lnTo>
                  <a:lnTo>
                    <a:pt x="226598" y="10414"/>
                  </a:lnTo>
                  <a:lnTo>
                    <a:pt x="225027" y="9397"/>
                  </a:lnTo>
                  <a:lnTo>
                    <a:pt x="217915" y="4190"/>
                  </a:lnTo>
                  <a:lnTo>
                    <a:pt x="215375" y="2159"/>
                  </a:lnTo>
                  <a:lnTo>
                    <a:pt x="213089" y="0"/>
                  </a:lnTo>
                  <a:close/>
                </a:path>
                <a:path w="262889" h="61594">
                  <a:moveTo>
                    <a:pt x="234425" y="15112"/>
                  </a:moveTo>
                  <a:lnTo>
                    <a:pt x="226932" y="15112"/>
                  </a:lnTo>
                  <a:lnTo>
                    <a:pt x="214740" y="17018"/>
                  </a:lnTo>
                  <a:lnTo>
                    <a:pt x="208136" y="19684"/>
                  </a:lnTo>
                  <a:lnTo>
                    <a:pt x="205723" y="21209"/>
                  </a:lnTo>
                  <a:lnTo>
                    <a:pt x="204453" y="22352"/>
                  </a:lnTo>
                  <a:lnTo>
                    <a:pt x="204326" y="22859"/>
                  </a:lnTo>
                  <a:lnTo>
                    <a:pt x="202929" y="23114"/>
                  </a:lnTo>
                  <a:lnTo>
                    <a:pt x="186419" y="24637"/>
                  </a:lnTo>
                  <a:lnTo>
                    <a:pt x="182863" y="24891"/>
                  </a:lnTo>
                  <a:lnTo>
                    <a:pt x="244134" y="24891"/>
                  </a:lnTo>
                  <a:lnTo>
                    <a:pt x="234425" y="15112"/>
                  </a:lnTo>
                  <a:close/>
                </a:path>
              </a:pathLst>
            </a:custGeom>
            <a:solidFill>
              <a:srgbClr val="FAAC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45637" y="1069848"/>
              <a:ext cx="304800" cy="144653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3723132" y="1551432"/>
              <a:ext cx="45720" cy="22860"/>
            </a:xfrm>
            <a:custGeom>
              <a:avLst/>
              <a:gdLst/>
              <a:ahLst/>
              <a:cxnLst/>
              <a:rect l="l" t="t" r="r" b="b"/>
              <a:pathLst>
                <a:path w="45720" h="22859">
                  <a:moveTo>
                    <a:pt x="403" y="11976"/>
                  </a:moveTo>
                  <a:lnTo>
                    <a:pt x="126" y="11988"/>
                  </a:lnTo>
                  <a:lnTo>
                    <a:pt x="6222" y="18694"/>
                  </a:lnTo>
                  <a:lnTo>
                    <a:pt x="12700" y="22771"/>
                  </a:lnTo>
                  <a:lnTo>
                    <a:pt x="23748" y="22771"/>
                  </a:lnTo>
                  <a:lnTo>
                    <a:pt x="27939" y="21551"/>
                  </a:lnTo>
                  <a:lnTo>
                    <a:pt x="37591" y="15671"/>
                  </a:lnTo>
                  <a:lnTo>
                    <a:pt x="40004" y="11988"/>
                  </a:lnTo>
                  <a:lnTo>
                    <a:pt x="403" y="11976"/>
                  </a:lnTo>
                  <a:close/>
                </a:path>
                <a:path w="45720" h="22859">
                  <a:moveTo>
                    <a:pt x="39750" y="0"/>
                  </a:moveTo>
                  <a:lnTo>
                    <a:pt x="26162" y="0"/>
                  </a:lnTo>
                  <a:lnTo>
                    <a:pt x="9905" y="11544"/>
                  </a:lnTo>
                  <a:lnTo>
                    <a:pt x="406" y="11976"/>
                  </a:lnTo>
                  <a:lnTo>
                    <a:pt x="40004" y="11976"/>
                  </a:lnTo>
                  <a:lnTo>
                    <a:pt x="41782" y="9283"/>
                  </a:lnTo>
                  <a:lnTo>
                    <a:pt x="45338" y="1396"/>
                  </a:lnTo>
                  <a:lnTo>
                    <a:pt x="42798" y="584"/>
                  </a:lnTo>
                  <a:lnTo>
                    <a:pt x="39750" y="0"/>
                  </a:lnTo>
                  <a:close/>
                </a:path>
              </a:pathLst>
            </a:custGeom>
            <a:solidFill>
              <a:srgbClr val="2CA4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713988" y="1551432"/>
              <a:ext cx="57785" cy="35560"/>
            </a:xfrm>
            <a:custGeom>
              <a:avLst/>
              <a:gdLst/>
              <a:ahLst/>
              <a:cxnLst/>
              <a:rect l="l" t="t" r="r" b="b"/>
              <a:pathLst>
                <a:path w="57785" h="35559">
                  <a:moveTo>
                    <a:pt x="57531" y="1346"/>
                  </a:moveTo>
                  <a:lnTo>
                    <a:pt x="55245" y="406"/>
                  </a:lnTo>
                  <a:lnTo>
                    <a:pt x="53975" y="0"/>
                  </a:lnTo>
                  <a:lnTo>
                    <a:pt x="50419" y="8216"/>
                  </a:lnTo>
                  <a:lnTo>
                    <a:pt x="46355" y="14871"/>
                  </a:lnTo>
                  <a:lnTo>
                    <a:pt x="36830" y="20993"/>
                  </a:lnTo>
                  <a:lnTo>
                    <a:pt x="32893" y="22263"/>
                  </a:lnTo>
                  <a:lnTo>
                    <a:pt x="21971" y="22263"/>
                  </a:lnTo>
                  <a:lnTo>
                    <a:pt x="15621" y="18008"/>
                  </a:lnTo>
                  <a:lnTo>
                    <a:pt x="9652" y="11023"/>
                  </a:lnTo>
                  <a:lnTo>
                    <a:pt x="5715" y="10769"/>
                  </a:lnTo>
                  <a:lnTo>
                    <a:pt x="0" y="9029"/>
                  </a:lnTo>
                  <a:lnTo>
                    <a:pt x="0" y="29527"/>
                  </a:lnTo>
                  <a:lnTo>
                    <a:pt x="8255" y="23787"/>
                  </a:lnTo>
                  <a:lnTo>
                    <a:pt x="28448" y="23787"/>
                  </a:lnTo>
                  <a:lnTo>
                    <a:pt x="42672" y="33731"/>
                  </a:lnTo>
                  <a:lnTo>
                    <a:pt x="50800" y="34937"/>
                  </a:lnTo>
                  <a:lnTo>
                    <a:pt x="49276" y="32791"/>
                  </a:lnTo>
                  <a:lnTo>
                    <a:pt x="49911" y="29375"/>
                  </a:lnTo>
                  <a:lnTo>
                    <a:pt x="57277" y="23787"/>
                  </a:lnTo>
                  <a:lnTo>
                    <a:pt x="57531" y="23609"/>
                  </a:lnTo>
                  <a:lnTo>
                    <a:pt x="57531" y="22263"/>
                  </a:lnTo>
                  <a:lnTo>
                    <a:pt x="57531" y="1346"/>
                  </a:lnTo>
                  <a:close/>
                </a:path>
              </a:pathLst>
            </a:custGeom>
            <a:solidFill>
              <a:srgbClr val="3CB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047744" y="1399032"/>
              <a:ext cx="146303" cy="294131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3713988" y="1382268"/>
              <a:ext cx="480059" cy="335280"/>
            </a:xfrm>
            <a:custGeom>
              <a:avLst/>
              <a:gdLst/>
              <a:ahLst/>
              <a:cxnLst/>
              <a:rect l="l" t="t" r="r" b="b"/>
              <a:pathLst>
                <a:path w="480060" h="335280">
                  <a:moveTo>
                    <a:pt x="139700" y="0"/>
                  </a:moveTo>
                  <a:lnTo>
                    <a:pt x="126619" y="2882"/>
                  </a:lnTo>
                  <a:lnTo>
                    <a:pt x="126619" y="61277"/>
                  </a:lnTo>
                  <a:lnTo>
                    <a:pt x="139700" y="56248"/>
                  </a:lnTo>
                  <a:lnTo>
                    <a:pt x="139700" y="0"/>
                  </a:lnTo>
                  <a:close/>
                </a:path>
                <a:path w="480060" h="335280">
                  <a:moveTo>
                    <a:pt x="480009" y="288366"/>
                  </a:moveTo>
                  <a:lnTo>
                    <a:pt x="0" y="288366"/>
                  </a:lnTo>
                  <a:lnTo>
                    <a:pt x="0" y="335127"/>
                  </a:lnTo>
                  <a:lnTo>
                    <a:pt x="480009" y="335127"/>
                  </a:lnTo>
                  <a:lnTo>
                    <a:pt x="480009" y="288366"/>
                  </a:lnTo>
                  <a:close/>
                </a:path>
              </a:pathLst>
            </a:custGeom>
            <a:solidFill>
              <a:srgbClr val="5329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826763" y="1385316"/>
              <a:ext cx="13335" cy="56515"/>
            </a:xfrm>
            <a:custGeom>
              <a:avLst/>
              <a:gdLst/>
              <a:ahLst/>
              <a:cxnLst/>
              <a:rect l="l" t="t" r="r" b="b"/>
              <a:pathLst>
                <a:path w="13335" h="56515">
                  <a:moveTo>
                    <a:pt x="13315" y="0"/>
                  </a:moveTo>
                  <a:lnTo>
                    <a:pt x="0" y="0"/>
                  </a:lnTo>
                  <a:lnTo>
                    <a:pt x="0" y="56362"/>
                  </a:lnTo>
                  <a:lnTo>
                    <a:pt x="13315" y="56362"/>
                  </a:lnTo>
                  <a:lnTo>
                    <a:pt x="13315" y="0"/>
                  </a:lnTo>
                  <a:close/>
                </a:path>
              </a:pathLst>
            </a:custGeom>
            <a:solidFill>
              <a:srgbClr val="8546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713988" y="1379220"/>
              <a:ext cx="480060" cy="335280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3713988" y="1670304"/>
              <a:ext cx="480059" cy="47625"/>
            </a:xfrm>
            <a:custGeom>
              <a:avLst/>
              <a:gdLst/>
              <a:ahLst/>
              <a:cxnLst/>
              <a:rect l="l" t="t" r="r" b="b"/>
              <a:pathLst>
                <a:path w="480060" h="47625">
                  <a:moveTo>
                    <a:pt x="480060" y="0"/>
                  </a:moveTo>
                  <a:lnTo>
                    <a:pt x="364616" y="0"/>
                  </a:lnTo>
                  <a:lnTo>
                    <a:pt x="364616" y="16852"/>
                  </a:lnTo>
                  <a:lnTo>
                    <a:pt x="316229" y="35610"/>
                  </a:lnTo>
                  <a:lnTo>
                    <a:pt x="314706" y="37553"/>
                  </a:lnTo>
                  <a:lnTo>
                    <a:pt x="312674" y="39141"/>
                  </a:lnTo>
                  <a:lnTo>
                    <a:pt x="308228" y="40932"/>
                  </a:lnTo>
                  <a:lnTo>
                    <a:pt x="306324" y="41287"/>
                  </a:lnTo>
                  <a:lnTo>
                    <a:pt x="300354" y="41287"/>
                  </a:lnTo>
                  <a:lnTo>
                    <a:pt x="296417" y="39662"/>
                  </a:lnTo>
                  <a:lnTo>
                    <a:pt x="293497" y="36779"/>
                  </a:lnTo>
                  <a:lnTo>
                    <a:pt x="57912" y="26365"/>
                  </a:lnTo>
                  <a:lnTo>
                    <a:pt x="57912" y="0"/>
                  </a:lnTo>
                  <a:lnTo>
                    <a:pt x="0" y="0"/>
                  </a:lnTo>
                  <a:lnTo>
                    <a:pt x="0" y="47028"/>
                  </a:lnTo>
                  <a:lnTo>
                    <a:pt x="480060" y="47028"/>
                  </a:lnTo>
                  <a:lnTo>
                    <a:pt x="480060" y="0"/>
                  </a:lnTo>
                  <a:close/>
                </a:path>
              </a:pathLst>
            </a:custGeom>
            <a:solidFill>
              <a:srgbClr val="2045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764280" y="1574292"/>
              <a:ext cx="416051" cy="1371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9126" y="164338"/>
            <a:ext cx="12522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EC2023"/>
                </a:solidFill>
                <a:latin typeface="Calibri"/>
                <a:cs typeface="Calibri"/>
              </a:rPr>
              <a:t>112</a:t>
            </a:r>
            <a:r>
              <a:rPr sz="800" b="1" spc="40" dirty="0">
                <a:solidFill>
                  <a:srgbClr val="EC2023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|</a:t>
            </a:r>
            <a:r>
              <a:rPr sz="800" spc="-55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ACİL</a:t>
            </a:r>
            <a:r>
              <a:rPr sz="800" spc="-20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DURUM</a:t>
            </a:r>
            <a:r>
              <a:rPr sz="800" spc="-10" dirty="0">
                <a:solidFill>
                  <a:srgbClr val="929497"/>
                </a:solidFill>
                <a:latin typeface="Calibri"/>
                <a:cs typeface="Calibri"/>
              </a:rPr>
              <a:t> KILAVUZU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4840" y="161531"/>
            <a:ext cx="1981200" cy="153670"/>
          </a:xfrm>
          <a:custGeom>
            <a:avLst/>
            <a:gdLst/>
            <a:ahLst/>
            <a:cxnLst/>
            <a:rect l="l" t="t" r="r" b="b"/>
            <a:pathLst>
              <a:path w="1981200" h="153670">
                <a:moveTo>
                  <a:pt x="1980946" y="0"/>
                </a:moveTo>
                <a:lnTo>
                  <a:pt x="0" y="0"/>
                </a:lnTo>
                <a:lnTo>
                  <a:pt x="0" y="153301"/>
                </a:lnTo>
                <a:lnTo>
                  <a:pt x="1980946" y="153301"/>
                </a:lnTo>
                <a:lnTo>
                  <a:pt x="198094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1375" y="161531"/>
            <a:ext cx="283845" cy="153670"/>
          </a:xfrm>
          <a:prstGeom prst="rect">
            <a:avLst/>
          </a:prstGeom>
          <a:solidFill>
            <a:srgbClr val="EC2023"/>
          </a:solidFill>
        </p:spPr>
        <p:txBody>
          <a:bodyPr vert="horz" wrap="square" lIns="0" tIns="15875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25"/>
              </a:spcBef>
            </a:pPr>
            <a:r>
              <a:rPr sz="800" spc="-5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28216" y="608076"/>
            <a:ext cx="208915" cy="1543685"/>
          </a:xfrm>
          <a:custGeom>
            <a:avLst/>
            <a:gdLst/>
            <a:ahLst/>
            <a:cxnLst/>
            <a:rect l="l" t="t" r="r" b="b"/>
            <a:pathLst>
              <a:path w="208914" h="1543685">
                <a:moveTo>
                  <a:pt x="104266" y="0"/>
                </a:moveTo>
                <a:lnTo>
                  <a:pt x="63626" y="8128"/>
                </a:lnTo>
                <a:lnTo>
                  <a:pt x="30479" y="30480"/>
                </a:lnTo>
                <a:lnTo>
                  <a:pt x="8254" y="63500"/>
                </a:lnTo>
                <a:lnTo>
                  <a:pt x="0" y="104013"/>
                </a:lnTo>
                <a:lnTo>
                  <a:pt x="0" y="1439303"/>
                </a:lnTo>
                <a:lnTo>
                  <a:pt x="8254" y="1479804"/>
                </a:lnTo>
                <a:lnTo>
                  <a:pt x="30479" y="1512874"/>
                </a:lnTo>
                <a:lnTo>
                  <a:pt x="63626" y="1535163"/>
                </a:lnTo>
                <a:lnTo>
                  <a:pt x="104266" y="1543342"/>
                </a:lnTo>
                <a:lnTo>
                  <a:pt x="144906" y="1535163"/>
                </a:lnTo>
                <a:lnTo>
                  <a:pt x="178053" y="1512874"/>
                </a:lnTo>
                <a:lnTo>
                  <a:pt x="200406" y="1479804"/>
                </a:lnTo>
                <a:lnTo>
                  <a:pt x="208533" y="1439303"/>
                </a:lnTo>
                <a:lnTo>
                  <a:pt x="208533" y="104013"/>
                </a:lnTo>
                <a:lnTo>
                  <a:pt x="200406" y="63500"/>
                </a:lnTo>
                <a:lnTo>
                  <a:pt x="178053" y="30480"/>
                </a:lnTo>
                <a:lnTo>
                  <a:pt x="144906" y="8128"/>
                </a:lnTo>
                <a:lnTo>
                  <a:pt x="104266" y="0"/>
                </a:lnTo>
                <a:close/>
              </a:path>
            </a:pathLst>
          </a:custGeom>
          <a:solidFill>
            <a:srgbClr val="EE4A3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46990" y="333756"/>
            <a:ext cx="4333240" cy="2091055"/>
            <a:chOff x="46990" y="333756"/>
            <a:chExt cx="4333240" cy="2091055"/>
          </a:xfrm>
        </p:grpSpPr>
        <p:sp>
          <p:nvSpPr>
            <p:cNvPr id="7" name="object 7"/>
            <p:cNvSpPr/>
            <p:nvPr/>
          </p:nvSpPr>
          <p:spPr>
            <a:xfrm>
              <a:off x="53340" y="510540"/>
              <a:ext cx="4320540" cy="1783080"/>
            </a:xfrm>
            <a:custGeom>
              <a:avLst/>
              <a:gdLst/>
              <a:ahLst/>
              <a:cxnLst/>
              <a:rect l="l" t="t" r="r" b="b"/>
              <a:pathLst>
                <a:path w="4320540" h="1783080">
                  <a:moveTo>
                    <a:pt x="0" y="1782813"/>
                  </a:moveTo>
                  <a:lnTo>
                    <a:pt x="4320032" y="1782813"/>
                  </a:lnTo>
                </a:path>
                <a:path w="4320540" h="1783080">
                  <a:moveTo>
                    <a:pt x="432003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7180" y="333756"/>
              <a:ext cx="1221740" cy="2091055"/>
            </a:xfrm>
            <a:custGeom>
              <a:avLst/>
              <a:gdLst/>
              <a:ahLst/>
              <a:cxnLst/>
              <a:rect l="l" t="t" r="r" b="b"/>
              <a:pathLst>
                <a:path w="1221740" h="2091055">
                  <a:moveTo>
                    <a:pt x="610857" y="0"/>
                  </a:moveTo>
                  <a:lnTo>
                    <a:pt x="563118" y="1778"/>
                  </a:lnTo>
                  <a:lnTo>
                    <a:pt x="516382" y="7238"/>
                  </a:lnTo>
                  <a:lnTo>
                    <a:pt x="470789" y="16129"/>
                  </a:lnTo>
                  <a:lnTo>
                    <a:pt x="426478" y="28321"/>
                  </a:lnTo>
                  <a:lnTo>
                    <a:pt x="383578" y="43687"/>
                  </a:lnTo>
                  <a:lnTo>
                    <a:pt x="342214" y="62103"/>
                  </a:lnTo>
                  <a:lnTo>
                    <a:pt x="302539" y="83438"/>
                  </a:lnTo>
                  <a:lnTo>
                    <a:pt x="264693" y="107442"/>
                  </a:lnTo>
                  <a:lnTo>
                    <a:pt x="228803" y="134112"/>
                  </a:lnTo>
                  <a:lnTo>
                    <a:pt x="194995" y="163322"/>
                  </a:lnTo>
                  <a:lnTo>
                    <a:pt x="163410" y="194944"/>
                  </a:lnTo>
                  <a:lnTo>
                    <a:pt x="134200" y="228727"/>
                  </a:lnTo>
                  <a:lnTo>
                    <a:pt x="107480" y="264668"/>
                  </a:lnTo>
                  <a:lnTo>
                    <a:pt x="83400" y="302513"/>
                  </a:lnTo>
                  <a:lnTo>
                    <a:pt x="62090" y="342138"/>
                  </a:lnTo>
                  <a:lnTo>
                    <a:pt x="43688" y="383413"/>
                  </a:lnTo>
                  <a:lnTo>
                    <a:pt x="28321" y="426338"/>
                  </a:lnTo>
                  <a:lnTo>
                    <a:pt x="16129" y="470662"/>
                  </a:lnTo>
                  <a:lnTo>
                    <a:pt x="7264" y="516255"/>
                  </a:lnTo>
                  <a:lnTo>
                    <a:pt x="1841" y="562991"/>
                  </a:lnTo>
                  <a:lnTo>
                    <a:pt x="0" y="610743"/>
                  </a:lnTo>
                  <a:lnTo>
                    <a:pt x="0" y="1479854"/>
                  </a:lnTo>
                  <a:lnTo>
                    <a:pt x="1841" y="1527568"/>
                  </a:lnTo>
                  <a:lnTo>
                    <a:pt x="7264" y="1574292"/>
                  </a:lnTo>
                  <a:lnTo>
                    <a:pt x="16129" y="1619872"/>
                  </a:lnTo>
                  <a:lnTo>
                    <a:pt x="28321" y="1664182"/>
                  </a:lnTo>
                  <a:lnTo>
                    <a:pt x="43688" y="1707070"/>
                  </a:lnTo>
                  <a:lnTo>
                    <a:pt x="62090" y="1748421"/>
                  </a:lnTo>
                  <a:lnTo>
                    <a:pt x="83400" y="1788083"/>
                  </a:lnTo>
                  <a:lnTo>
                    <a:pt x="107480" y="1825917"/>
                  </a:lnTo>
                  <a:lnTo>
                    <a:pt x="134200" y="1861807"/>
                  </a:lnTo>
                  <a:lnTo>
                    <a:pt x="163410" y="1895602"/>
                  </a:lnTo>
                  <a:lnTo>
                    <a:pt x="194995" y="1927174"/>
                  </a:lnTo>
                  <a:lnTo>
                    <a:pt x="228803" y="1956384"/>
                  </a:lnTo>
                  <a:lnTo>
                    <a:pt x="264693" y="1983092"/>
                  </a:lnTo>
                  <a:lnTo>
                    <a:pt x="302539" y="2007171"/>
                  </a:lnTo>
                  <a:lnTo>
                    <a:pt x="342214" y="2028475"/>
                  </a:lnTo>
                  <a:lnTo>
                    <a:pt x="383578" y="2046875"/>
                  </a:lnTo>
                  <a:lnTo>
                    <a:pt x="426478" y="2062234"/>
                  </a:lnTo>
                  <a:lnTo>
                    <a:pt x="470789" y="2074419"/>
                  </a:lnTo>
                  <a:lnTo>
                    <a:pt x="516382" y="2083288"/>
                  </a:lnTo>
                  <a:lnTo>
                    <a:pt x="563118" y="2088709"/>
                  </a:lnTo>
                  <a:lnTo>
                    <a:pt x="610857" y="2090547"/>
                  </a:lnTo>
                  <a:lnTo>
                    <a:pt x="658596" y="2088709"/>
                  </a:lnTo>
                  <a:lnTo>
                    <a:pt x="705332" y="2083288"/>
                  </a:lnTo>
                  <a:lnTo>
                    <a:pt x="750925" y="2074419"/>
                  </a:lnTo>
                  <a:lnTo>
                    <a:pt x="795235" y="2062234"/>
                  </a:lnTo>
                  <a:lnTo>
                    <a:pt x="838136" y="2046875"/>
                  </a:lnTo>
                  <a:lnTo>
                    <a:pt x="879500" y="2028475"/>
                  </a:lnTo>
                  <a:lnTo>
                    <a:pt x="919162" y="2007171"/>
                  </a:lnTo>
                  <a:lnTo>
                    <a:pt x="957021" y="1983092"/>
                  </a:lnTo>
                  <a:lnTo>
                    <a:pt x="992886" y="1956384"/>
                  </a:lnTo>
                  <a:lnTo>
                    <a:pt x="1026668" y="1927174"/>
                  </a:lnTo>
                  <a:lnTo>
                    <a:pt x="1058291" y="1895602"/>
                  </a:lnTo>
                  <a:lnTo>
                    <a:pt x="1087501" y="1861807"/>
                  </a:lnTo>
                  <a:lnTo>
                    <a:pt x="1114170" y="1825917"/>
                  </a:lnTo>
                  <a:lnTo>
                    <a:pt x="1138301" y="1788083"/>
                  </a:lnTo>
                  <a:lnTo>
                    <a:pt x="1159637" y="1748421"/>
                  </a:lnTo>
                  <a:lnTo>
                    <a:pt x="1178052" y="1707070"/>
                  </a:lnTo>
                  <a:lnTo>
                    <a:pt x="1193419" y="1664182"/>
                  </a:lnTo>
                  <a:lnTo>
                    <a:pt x="1205611" y="1619872"/>
                  </a:lnTo>
                  <a:lnTo>
                    <a:pt x="1214501" y="1574292"/>
                  </a:lnTo>
                  <a:lnTo>
                    <a:pt x="1219835" y="1527568"/>
                  </a:lnTo>
                  <a:lnTo>
                    <a:pt x="1221739" y="1479854"/>
                  </a:lnTo>
                  <a:lnTo>
                    <a:pt x="1221739" y="610743"/>
                  </a:lnTo>
                  <a:lnTo>
                    <a:pt x="1219835" y="562991"/>
                  </a:lnTo>
                  <a:lnTo>
                    <a:pt x="1214501" y="516255"/>
                  </a:lnTo>
                  <a:lnTo>
                    <a:pt x="1205611" y="470662"/>
                  </a:lnTo>
                  <a:lnTo>
                    <a:pt x="1193419" y="426338"/>
                  </a:lnTo>
                  <a:lnTo>
                    <a:pt x="1178052" y="383413"/>
                  </a:lnTo>
                  <a:lnTo>
                    <a:pt x="1159637" y="342138"/>
                  </a:lnTo>
                  <a:lnTo>
                    <a:pt x="1138301" y="302513"/>
                  </a:lnTo>
                  <a:lnTo>
                    <a:pt x="1114170" y="264668"/>
                  </a:lnTo>
                  <a:lnTo>
                    <a:pt x="1087501" y="228727"/>
                  </a:lnTo>
                  <a:lnTo>
                    <a:pt x="1058291" y="194944"/>
                  </a:lnTo>
                  <a:lnTo>
                    <a:pt x="1026668" y="163322"/>
                  </a:lnTo>
                  <a:lnTo>
                    <a:pt x="992886" y="134112"/>
                  </a:lnTo>
                  <a:lnTo>
                    <a:pt x="957021" y="107442"/>
                  </a:lnTo>
                  <a:lnTo>
                    <a:pt x="919162" y="83438"/>
                  </a:lnTo>
                  <a:lnTo>
                    <a:pt x="879500" y="62103"/>
                  </a:lnTo>
                  <a:lnTo>
                    <a:pt x="838136" y="43687"/>
                  </a:lnTo>
                  <a:lnTo>
                    <a:pt x="795235" y="28321"/>
                  </a:lnTo>
                  <a:lnTo>
                    <a:pt x="750925" y="16129"/>
                  </a:lnTo>
                  <a:lnTo>
                    <a:pt x="705332" y="7238"/>
                  </a:lnTo>
                  <a:lnTo>
                    <a:pt x="658596" y="1778"/>
                  </a:lnTo>
                  <a:lnTo>
                    <a:pt x="610857" y="0"/>
                  </a:lnTo>
                  <a:close/>
                </a:path>
              </a:pathLst>
            </a:custGeom>
            <a:solidFill>
              <a:srgbClr val="3748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43127" y="542544"/>
              <a:ext cx="531495" cy="533400"/>
            </a:xfrm>
            <a:custGeom>
              <a:avLst/>
              <a:gdLst/>
              <a:ahLst/>
              <a:cxnLst/>
              <a:rect l="l" t="t" r="r" b="b"/>
              <a:pathLst>
                <a:path w="531494" h="533400">
                  <a:moveTo>
                    <a:pt x="265671" y="533400"/>
                  </a:moveTo>
                  <a:lnTo>
                    <a:pt x="313423" y="529082"/>
                  </a:lnTo>
                  <a:lnTo>
                    <a:pt x="358368" y="516763"/>
                  </a:lnTo>
                  <a:lnTo>
                    <a:pt x="399757" y="496951"/>
                  </a:lnTo>
                  <a:lnTo>
                    <a:pt x="436841" y="470662"/>
                  </a:lnTo>
                  <a:lnTo>
                    <a:pt x="468858" y="438531"/>
                  </a:lnTo>
                  <a:lnTo>
                    <a:pt x="495071" y="401320"/>
                  </a:lnTo>
                  <a:lnTo>
                    <a:pt x="514718" y="359791"/>
                  </a:lnTo>
                  <a:lnTo>
                    <a:pt x="527062" y="314579"/>
                  </a:lnTo>
                  <a:lnTo>
                    <a:pt x="531342" y="266700"/>
                  </a:lnTo>
                  <a:lnTo>
                    <a:pt x="527062" y="218821"/>
                  </a:lnTo>
                  <a:lnTo>
                    <a:pt x="514718" y="173609"/>
                  </a:lnTo>
                  <a:lnTo>
                    <a:pt x="495071" y="132080"/>
                  </a:lnTo>
                  <a:lnTo>
                    <a:pt x="468858" y="94868"/>
                  </a:lnTo>
                  <a:lnTo>
                    <a:pt x="436841" y="62737"/>
                  </a:lnTo>
                  <a:lnTo>
                    <a:pt x="399757" y="36449"/>
                  </a:lnTo>
                  <a:lnTo>
                    <a:pt x="358368" y="16637"/>
                  </a:lnTo>
                  <a:lnTo>
                    <a:pt x="313423" y="4318"/>
                  </a:lnTo>
                  <a:lnTo>
                    <a:pt x="265671" y="0"/>
                  </a:lnTo>
                  <a:lnTo>
                    <a:pt x="217919" y="4318"/>
                  </a:lnTo>
                  <a:lnTo>
                    <a:pt x="172974" y="16637"/>
                  </a:lnTo>
                  <a:lnTo>
                    <a:pt x="131584" y="36449"/>
                  </a:lnTo>
                  <a:lnTo>
                    <a:pt x="94500" y="62737"/>
                  </a:lnTo>
                  <a:lnTo>
                    <a:pt x="62484" y="94868"/>
                  </a:lnTo>
                  <a:lnTo>
                    <a:pt x="36271" y="132080"/>
                  </a:lnTo>
                  <a:lnTo>
                    <a:pt x="16624" y="173609"/>
                  </a:lnTo>
                  <a:lnTo>
                    <a:pt x="4279" y="218821"/>
                  </a:lnTo>
                  <a:lnTo>
                    <a:pt x="0" y="266700"/>
                  </a:lnTo>
                  <a:lnTo>
                    <a:pt x="4279" y="314579"/>
                  </a:lnTo>
                  <a:lnTo>
                    <a:pt x="16624" y="359791"/>
                  </a:lnTo>
                  <a:lnTo>
                    <a:pt x="36271" y="401320"/>
                  </a:lnTo>
                  <a:lnTo>
                    <a:pt x="62484" y="438531"/>
                  </a:lnTo>
                  <a:lnTo>
                    <a:pt x="94500" y="470662"/>
                  </a:lnTo>
                  <a:lnTo>
                    <a:pt x="131584" y="496951"/>
                  </a:lnTo>
                  <a:lnTo>
                    <a:pt x="172974" y="516763"/>
                  </a:lnTo>
                  <a:lnTo>
                    <a:pt x="217919" y="529082"/>
                  </a:lnTo>
                  <a:lnTo>
                    <a:pt x="265671" y="533400"/>
                  </a:lnTo>
                  <a:close/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6656" y="577596"/>
              <a:ext cx="463550" cy="463550"/>
            </a:xfrm>
            <a:custGeom>
              <a:avLst/>
              <a:gdLst/>
              <a:ahLst/>
              <a:cxnLst/>
              <a:rect l="l" t="t" r="r" b="b"/>
              <a:pathLst>
                <a:path w="463550" h="463550">
                  <a:moveTo>
                    <a:pt x="231482" y="0"/>
                  </a:moveTo>
                  <a:lnTo>
                    <a:pt x="184823" y="4698"/>
                  </a:lnTo>
                  <a:lnTo>
                    <a:pt x="141376" y="18160"/>
                  </a:lnTo>
                  <a:lnTo>
                    <a:pt x="102057" y="39623"/>
                  </a:lnTo>
                  <a:lnTo>
                    <a:pt x="67792" y="67818"/>
                  </a:lnTo>
                  <a:lnTo>
                    <a:pt x="39535" y="102107"/>
                  </a:lnTo>
                  <a:lnTo>
                    <a:pt x="18186" y="141477"/>
                  </a:lnTo>
                  <a:lnTo>
                    <a:pt x="4698" y="184912"/>
                  </a:lnTo>
                  <a:lnTo>
                    <a:pt x="0" y="231647"/>
                  </a:lnTo>
                  <a:lnTo>
                    <a:pt x="4698" y="278383"/>
                  </a:lnTo>
                  <a:lnTo>
                    <a:pt x="18186" y="321817"/>
                  </a:lnTo>
                  <a:lnTo>
                    <a:pt x="39535" y="361187"/>
                  </a:lnTo>
                  <a:lnTo>
                    <a:pt x="67792" y="395477"/>
                  </a:lnTo>
                  <a:lnTo>
                    <a:pt x="102057" y="423671"/>
                  </a:lnTo>
                  <a:lnTo>
                    <a:pt x="141376" y="445134"/>
                  </a:lnTo>
                  <a:lnTo>
                    <a:pt x="184823" y="458596"/>
                  </a:lnTo>
                  <a:lnTo>
                    <a:pt x="231482" y="463295"/>
                  </a:lnTo>
                  <a:lnTo>
                    <a:pt x="278130" y="458596"/>
                  </a:lnTo>
                  <a:lnTo>
                    <a:pt x="321589" y="445134"/>
                  </a:lnTo>
                  <a:lnTo>
                    <a:pt x="360908" y="423671"/>
                  </a:lnTo>
                  <a:lnTo>
                    <a:pt x="395173" y="395477"/>
                  </a:lnTo>
                  <a:lnTo>
                    <a:pt x="423430" y="361187"/>
                  </a:lnTo>
                  <a:lnTo>
                    <a:pt x="444779" y="321817"/>
                  </a:lnTo>
                  <a:lnTo>
                    <a:pt x="458266" y="278383"/>
                  </a:lnTo>
                  <a:lnTo>
                    <a:pt x="462965" y="231647"/>
                  </a:lnTo>
                  <a:lnTo>
                    <a:pt x="458266" y="184912"/>
                  </a:lnTo>
                  <a:lnTo>
                    <a:pt x="444779" y="141477"/>
                  </a:lnTo>
                  <a:lnTo>
                    <a:pt x="423430" y="102107"/>
                  </a:lnTo>
                  <a:lnTo>
                    <a:pt x="395173" y="67818"/>
                  </a:lnTo>
                  <a:lnTo>
                    <a:pt x="360908" y="39623"/>
                  </a:lnTo>
                  <a:lnTo>
                    <a:pt x="321589" y="18160"/>
                  </a:lnTo>
                  <a:lnTo>
                    <a:pt x="278130" y="4698"/>
                  </a:lnTo>
                  <a:lnTo>
                    <a:pt x="231482" y="0"/>
                  </a:lnTo>
                  <a:close/>
                </a:path>
              </a:pathLst>
            </a:custGeom>
            <a:solidFill>
              <a:srgbClr val="EE4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3148" y="2063496"/>
              <a:ext cx="210185" cy="0"/>
            </a:xfrm>
            <a:custGeom>
              <a:avLst/>
              <a:gdLst/>
              <a:ahLst/>
              <a:cxnLst/>
              <a:rect l="l" t="t" r="r" b="b"/>
              <a:pathLst>
                <a:path w="210184">
                  <a:moveTo>
                    <a:pt x="0" y="0"/>
                  </a:moveTo>
                  <a:lnTo>
                    <a:pt x="209981" y="0"/>
                  </a:lnTo>
                </a:path>
              </a:pathLst>
            </a:custGeom>
            <a:ln w="18288">
              <a:solidFill>
                <a:srgbClr val="EE4A3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34540" y="603504"/>
              <a:ext cx="286004" cy="281686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1733804" y="1029096"/>
            <a:ext cx="190500" cy="7435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3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92426" y="514350"/>
            <a:ext cx="1513205" cy="6057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5"/>
              </a:spcBef>
            </a:pP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Sarsıntı</a:t>
            </a:r>
            <a:r>
              <a:rPr sz="800" spc="-2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geçene</a:t>
            </a:r>
            <a:r>
              <a:rPr sz="800" spc="-4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kadar</a:t>
            </a:r>
            <a:r>
              <a:rPr sz="800" spc="-1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masa,</a:t>
            </a:r>
            <a:r>
              <a:rPr sz="800" spc="-3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sıra</a:t>
            </a:r>
            <a:r>
              <a:rPr sz="800" spc="-2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F4052"/>
                </a:solidFill>
                <a:latin typeface="Calibri"/>
                <a:cs typeface="Calibri"/>
              </a:rPr>
              <a:t>gibi</a:t>
            </a:r>
            <a:r>
              <a:rPr sz="800" spc="5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sağlam</a:t>
            </a:r>
            <a:r>
              <a:rPr sz="800" spc="-4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eşyaların</a:t>
            </a:r>
            <a:r>
              <a:rPr sz="800" spc="-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altına</a:t>
            </a:r>
            <a:r>
              <a:rPr sz="800" spc="-3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veya</a:t>
            </a:r>
            <a:r>
              <a:rPr sz="800" spc="-2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koltuk,</a:t>
            </a:r>
            <a:r>
              <a:rPr sz="800" spc="5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baza</a:t>
            </a:r>
            <a:r>
              <a:rPr sz="800" spc="-2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gibi</a:t>
            </a:r>
            <a:r>
              <a:rPr sz="800" spc="-3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ağır</a:t>
            </a:r>
            <a:r>
              <a:rPr sz="800" spc="-3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eşyaların</a:t>
            </a: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 yanına</a:t>
            </a:r>
            <a:r>
              <a:rPr sz="800" spc="5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saklanın.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880"/>
              </a:lnSpc>
            </a:pP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Cam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ve</a:t>
            </a:r>
            <a:r>
              <a:rPr sz="800" b="1" spc="1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25" dirty="0">
                <a:solidFill>
                  <a:srgbClr val="2F4052"/>
                </a:solidFill>
                <a:latin typeface="Calibri"/>
                <a:cs typeface="Calibri"/>
              </a:rPr>
              <a:t>pencerelerden</a:t>
            </a:r>
            <a:r>
              <a:rPr sz="800" b="1" spc="-3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uzak</a:t>
            </a:r>
            <a:r>
              <a:rPr sz="800" b="1" spc="-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durun!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9808" y="641604"/>
            <a:ext cx="1570990" cy="1516380"/>
            <a:chOff x="749808" y="641604"/>
            <a:chExt cx="1570990" cy="1516380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34540" y="1019556"/>
              <a:ext cx="286004" cy="28167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34540" y="1421892"/>
              <a:ext cx="286004" cy="28167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34540" y="1876044"/>
              <a:ext cx="286004" cy="28167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9808" y="641604"/>
              <a:ext cx="316992" cy="298703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2392426" y="1109878"/>
            <a:ext cx="1521460" cy="2628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930"/>
              </a:lnSpc>
              <a:spcBef>
                <a:spcPts val="105"/>
              </a:spcBef>
            </a:pP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Vaktiniz varsa</a:t>
            </a:r>
            <a:r>
              <a:rPr sz="800" spc="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gaz</a:t>
            </a:r>
            <a:r>
              <a:rPr sz="800" b="1" spc="1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vanası</a:t>
            </a:r>
            <a:r>
              <a:rPr sz="800" b="1" spc="1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ve</a:t>
            </a:r>
            <a:r>
              <a:rPr sz="800" b="1" spc="1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elektrik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ts val="930"/>
              </a:lnSpc>
            </a:pP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sigortasını</a:t>
            </a:r>
            <a:r>
              <a:rPr sz="800" b="1" spc="-1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kapatın.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92426" y="1453388"/>
            <a:ext cx="1477645" cy="37719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 algn="just">
              <a:lnSpc>
                <a:spcPts val="900"/>
              </a:lnSpc>
              <a:spcBef>
                <a:spcPts val="180"/>
              </a:spcBef>
            </a:pP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Önceden</a:t>
            </a:r>
            <a:r>
              <a:rPr sz="800" spc="5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hazırladığınız</a:t>
            </a:r>
            <a:r>
              <a:rPr sz="800" spc="6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afet</a:t>
            </a:r>
            <a:r>
              <a:rPr sz="800" b="1" spc="5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ve</a:t>
            </a:r>
            <a:r>
              <a:rPr sz="800" b="1" spc="5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rgbClr val="2F4052"/>
                </a:solidFill>
                <a:latin typeface="Calibri"/>
                <a:cs typeface="Calibri"/>
              </a:rPr>
              <a:t>acil</a:t>
            </a:r>
            <a:r>
              <a:rPr sz="800" b="1" spc="5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durum</a:t>
            </a:r>
            <a:r>
              <a:rPr sz="800" b="1" spc="-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çantanızı</a:t>
            </a:r>
            <a:r>
              <a:rPr sz="800" b="1" spc="1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alarak</a:t>
            </a:r>
            <a:r>
              <a:rPr sz="800" b="1" spc="1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binayı</a:t>
            </a:r>
            <a:r>
              <a:rPr sz="800" b="1" spc="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rgbClr val="2F4052"/>
                </a:solidFill>
                <a:latin typeface="Calibri"/>
                <a:cs typeface="Calibri"/>
              </a:rPr>
              <a:t>hızlı</a:t>
            </a:r>
            <a:r>
              <a:rPr sz="800" b="1" spc="5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adımlarla</a:t>
            </a:r>
            <a:r>
              <a:rPr sz="800" b="1" spc="9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tahliye</a:t>
            </a:r>
            <a:r>
              <a:rPr sz="800" b="1" spc="-4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rgbClr val="2F4052"/>
                </a:solidFill>
                <a:latin typeface="Calibri"/>
                <a:cs typeface="Calibri"/>
              </a:rPr>
              <a:t>edin!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92426" y="1910892"/>
            <a:ext cx="1575435" cy="37655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900"/>
              </a:lnSpc>
              <a:spcBef>
                <a:spcPts val="180"/>
              </a:spcBef>
            </a:pP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Çıkışı</a:t>
            </a:r>
            <a:r>
              <a:rPr sz="800" spc="1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güvence altına</a:t>
            </a:r>
            <a:r>
              <a:rPr sz="800" spc="2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almak</a:t>
            </a:r>
            <a:r>
              <a:rPr sz="800" spc="-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için</a:t>
            </a:r>
            <a:r>
              <a:rPr sz="800" spc="1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kapıyı</a:t>
            </a:r>
            <a:r>
              <a:rPr sz="800" spc="5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açın,</a:t>
            </a:r>
            <a:r>
              <a:rPr sz="800" spc="4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önceden</a:t>
            </a:r>
            <a:r>
              <a:rPr sz="800" b="1" spc="-4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rgbClr val="2F4052"/>
                </a:solidFill>
                <a:latin typeface="Calibri"/>
                <a:cs typeface="Calibri"/>
              </a:rPr>
              <a:t>belirlenmiş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 toplanma</a:t>
            </a:r>
            <a:r>
              <a:rPr sz="800" b="1" spc="5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rgbClr val="2F4052"/>
                </a:solidFill>
                <a:latin typeface="Calibri"/>
                <a:cs typeface="Calibri"/>
              </a:rPr>
              <a:t>alanına</a:t>
            </a:r>
            <a:r>
              <a:rPr sz="800" b="1" spc="1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gidin.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6775" y="1141577"/>
            <a:ext cx="1085850" cy="8191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4445" algn="ctr">
              <a:lnSpc>
                <a:spcPct val="86300"/>
              </a:lnSpc>
              <a:spcBef>
                <a:spcPts val="340"/>
              </a:spcBef>
            </a:pPr>
            <a:r>
              <a:rPr sz="1450" b="1" spc="-20" dirty="0">
                <a:solidFill>
                  <a:srgbClr val="FFFFFF"/>
                </a:solidFill>
                <a:latin typeface="Calibri"/>
                <a:cs typeface="Calibri"/>
              </a:rPr>
              <a:t>Acil </a:t>
            </a:r>
            <a:r>
              <a:rPr sz="1450" b="1" spc="-10" dirty="0">
                <a:solidFill>
                  <a:srgbClr val="FFFFFF"/>
                </a:solidFill>
                <a:latin typeface="Calibri"/>
                <a:cs typeface="Calibri"/>
              </a:rPr>
              <a:t>Durumlarda </a:t>
            </a:r>
            <a:r>
              <a:rPr sz="1450" b="1" spc="-25" dirty="0">
                <a:solidFill>
                  <a:srgbClr val="FFFFFF"/>
                </a:solidFill>
                <a:latin typeface="Calibri"/>
                <a:cs typeface="Calibri"/>
              </a:rPr>
              <a:t>Ne </a:t>
            </a:r>
            <a:r>
              <a:rPr sz="1450" b="1" spc="-10" dirty="0">
                <a:solidFill>
                  <a:srgbClr val="FFFFFF"/>
                </a:solidFill>
                <a:latin typeface="Calibri"/>
                <a:cs typeface="Calibri"/>
              </a:rPr>
              <a:t>Yapılmalıdır?</a:t>
            </a:r>
            <a:endParaRPr sz="14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451" y="165862"/>
            <a:ext cx="12687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ACİL</a:t>
            </a:r>
            <a:r>
              <a:rPr sz="800" spc="-20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DURUM</a:t>
            </a:r>
            <a:r>
              <a:rPr sz="800" spc="5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KILAVUZU</a:t>
            </a:r>
            <a:r>
              <a:rPr sz="800" spc="10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|</a:t>
            </a:r>
            <a:r>
              <a:rPr sz="800" spc="-20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b="1" spc="-90" dirty="0">
                <a:solidFill>
                  <a:srgbClr val="EC2023"/>
                </a:solidFill>
                <a:latin typeface="Verdana"/>
                <a:cs typeface="Verdana"/>
              </a:rPr>
              <a:t>112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19072" y="161531"/>
            <a:ext cx="2084705" cy="153670"/>
          </a:xfrm>
          <a:custGeom>
            <a:avLst/>
            <a:gdLst/>
            <a:ahLst/>
            <a:cxnLst/>
            <a:rect l="l" t="t" r="r" b="b"/>
            <a:pathLst>
              <a:path w="2084704" h="153670">
                <a:moveTo>
                  <a:pt x="2084451" y="0"/>
                </a:moveTo>
                <a:lnTo>
                  <a:pt x="0" y="0"/>
                </a:lnTo>
                <a:lnTo>
                  <a:pt x="0" y="153301"/>
                </a:lnTo>
                <a:lnTo>
                  <a:pt x="2084451" y="153301"/>
                </a:lnTo>
                <a:lnTo>
                  <a:pt x="208445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03903" y="161544"/>
            <a:ext cx="281940" cy="146685"/>
          </a:xfrm>
          <a:prstGeom prst="rect">
            <a:avLst/>
          </a:prstGeom>
          <a:solidFill>
            <a:srgbClr val="EC2023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800" spc="-50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990" y="400812"/>
            <a:ext cx="4147185" cy="1899285"/>
            <a:chOff x="46990" y="400812"/>
            <a:chExt cx="4147185" cy="1899285"/>
          </a:xfrm>
        </p:grpSpPr>
        <p:sp>
          <p:nvSpPr>
            <p:cNvPr id="6" name="object 6"/>
            <p:cNvSpPr/>
            <p:nvPr/>
          </p:nvSpPr>
          <p:spPr>
            <a:xfrm>
              <a:off x="53340" y="510540"/>
              <a:ext cx="4134485" cy="1783080"/>
            </a:xfrm>
            <a:custGeom>
              <a:avLst/>
              <a:gdLst/>
              <a:ahLst/>
              <a:cxnLst/>
              <a:rect l="l" t="t" r="r" b="b"/>
              <a:pathLst>
                <a:path w="4134485" h="1783080">
                  <a:moveTo>
                    <a:pt x="0" y="1782813"/>
                  </a:moveTo>
                  <a:lnTo>
                    <a:pt x="4134358" y="1782813"/>
                  </a:lnTo>
                  <a:lnTo>
                    <a:pt x="4134358" y="0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1703" y="400812"/>
              <a:ext cx="1543685" cy="208915"/>
            </a:xfrm>
            <a:custGeom>
              <a:avLst/>
              <a:gdLst/>
              <a:ahLst/>
              <a:cxnLst/>
              <a:rect l="l" t="t" r="r" b="b"/>
              <a:pathLst>
                <a:path w="1543685" h="208915">
                  <a:moveTo>
                    <a:pt x="1439291" y="0"/>
                  </a:moveTo>
                  <a:lnTo>
                    <a:pt x="104012" y="0"/>
                  </a:lnTo>
                  <a:lnTo>
                    <a:pt x="63500" y="8255"/>
                  </a:lnTo>
                  <a:lnTo>
                    <a:pt x="30480" y="30480"/>
                  </a:lnTo>
                  <a:lnTo>
                    <a:pt x="8128" y="63627"/>
                  </a:lnTo>
                  <a:lnTo>
                    <a:pt x="0" y="104267"/>
                  </a:lnTo>
                  <a:lnTo>
                    <a:pt x="8128" y="144906"/>
                  </a:lnTo>
                  <a:lnTo>
                    <a:pt x="30480" y="178054"/>
                  </a:lnTo>
                  <a:lnTo>
                    <a:pt x="63500" y="200406"/>
                  </a:lnTo>
                  <a:lnTo>
                    <a:pt x="104012" y="208534"/>
                  </a:lnTo>
                  <a:lnTo>
                    <a:pt x="1439291" y="208534"/>
                  </a:lnTo>
                  <a:lnTo>
                    <a:pt x="1479804" y="200406"/>
                  </a:lnTo>
                  <a:lnTo>
                    <a:pt x="1512823" y="178054"/>
                  </a:lnTo>
                  <a:lnTo>
                    <a:pt x="1535176" y="144906"/>
                  </a:lnTo>
                  <a:lnTo>
                    <a:pt x="1543304" y="104267"/>
                  </a:lnTo>
                  <a:lnTo>
                    <a:pt x="1535176" y="63627"/>
                  </a:lnTo>
                  <a:lnTo>
                    <a:pt x="1512823" y="30480"/>
                  </a:lnTo>
                  <a:lnTo>
                    <a:pt x="1479804" y="8255"/>
                  </a:lnTo>
                  <a:lnTo>
                    <a:pt x="1439291" y="0"/>
                  </a:lnTo>
                  <a:close/>
                </a:path>
              </a:pathLst>
            </a:custGeom>
            <a:solidFill>
              <a:srgbClr val="EE4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23466" y="371932"/>
            <a:ext cx="74358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3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3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3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28244" y="707136"/>
            <a:ext cx="3729354" cy="1463040"/>
            <a:chOff x="428244" y="707136"/>
            <a:chExt cx="3729354" cy="146304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244" y="707136"/>
              <a:ext cx="285978" cy="2816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244" y="1097280"/>
              <a:ext cx="285978" cy="2816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244" y="1488948"/>
              <a:ext cx="285978" cy="28167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244" y="1888236"/>
              <a:ext cx="285978" cy="28167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40379" y="746760"/>
              <a:ext cx="1117092" cy="131368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82005" y="719455"/>
            <a:ext cx="2142490" cy="138176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271780">
              <a:lnSpc>
                <a:spcPts val="900"/>
              </a:lnSpc>
              <a:spcBef>
                <a:spcPts val="185"/>
              </a:spcBef>
            </a:pP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Dışarıdaysanız</a:t>
            </a:r>
            <a:r>
              <a:rPr sz="800" spc="5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düşebilecek</a:t>
            </a:r>
            <a:r>
              <a:rPr sz="800" spc="6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kaya</a:t>
            </a:r>
            <a:r>
              <a:rPr sz="800" spc="1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ve</a:t>
            </a:r>
            <a:r>
              <a:rPr sz="800" spc="3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cisimlere</a:t>
            </a:r>
            <a:r>
              <a:rPr sz="800" spc="5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dikkat</a:t>
            </a:r>
            <a:r>
              <a:rPr sz="800" spc="1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edin,</a:t>
            </a:r>
            <a:r>
              <a:rPr sz="800" spc="2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baş</a:t>
            </a:r>
            <a:r>
              <a:rPr sz="800" b="1" spc="-4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ve</a:t>
            </a:r>
            <a:r>
              <a:rPr sz="800" b="1" spc="-3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boyun</a:t>
            </a:r>
            <a:r>
              <a:rPr sz="800" b="1" spc="-5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rgbClr val="2F4052"/>
                </a:solidFill>
                <a:latin typeface="Calibri"/>
                <a:cs typeface="Calibri"/>
              </a:rPr>
              <a:t>bölgenizi</a:t>
            </a:r>
            <a:r>
              <a:rPr sz="800" b="1" spc="-5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elinizle</a:t>
            </a:r>
            <a:r>
              <a:rPr sz="800" b="1" spc="5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koruyun!</a:t>
            </a:r>
            <a:endParaRPr sz="800" dirty="0">
              <a:latin typeface="Calibri"/>
              <a:cs typeface="Calibri"/>
            </a:endParaRPr>
          </a:p>
          <a:p>
            <a:pPr marL="12700" marR="922019">
              <a:lnSpc>
                <a:spcPts val="900"/>
              </a:lnSpc>
              <a:spcBef>
                <a:spcPts val="805"/>
              </a:spcBef>
            </a:pPr>
            <a:r>
              <a:rPr sz="800" b="1" spc="-20" dirty="0">
                <a:solidFill>
                  <a:srgbClr val="2F4052"/>
                </a:solidFill>
                <a:latin typeface="Calibri"/>
                <a:cs typeface="Calibri"/>
              </a:rPr>
              <a:t>Yetkili</a:t>
            </a:r>
            <a:r>
              <a:rPr sz="800" b="1" spc="2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rgbClr val="2F4052"/>
                </a:solidFill>
                <a:latin typeface="Calibri"/>
                <a:cs typeface="Calibri"/>
              </a:rPr>
              <a:t>kişilerin</a:t>
            </a:r>
            <a:r>
              <a:rPr sz="800" b="1" spc="4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ve</a:t>
            </a:r>
            <a:r>
              <a:rPr sz="800" b="1" spc="-2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görevlilerin</a:t>
            </a:r>
            <a:r>
              <a:rPr sz="800" b="1" spc="5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rgbClr val="2F4052"/>
                </a:solidFill>
                <a:latin typeface="Calibri"/>
                <a:cs typeface="Calibri"/>
              </a:rPr>
              <a:t>talimatlarına</a:t>
            </a:r>
            <a:r>
              <a:rPr sz="800" b="1" spc="5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uyun!</a:t>
            </a:r>
            <a:endParaRPr sz="800" dirty="0">
              <a:latin typeface="Calibri"/>
              <a:cs typeface="Calibri"/>
            </a:endParaRPr>
          </a:p>
          <a:p>
            <a:pPr marL="12700" marR="5080">
              <a:lnSpc>
                <a:spcPts val="900"/>
              </a:lnSpc>
              <a:spcBef>
                <a:spcPts val="805"/>
              </a:spcBef>
            </a:pP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Tek</a:t>
            </a:r>
            <a:r>
              <a:rPr sz="800" spc="-3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başınıza </a:t>
            </a: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kalmayın,</a:t>
            </a:r>
            <a:r>
              <a:rPr sz="800" spc="-2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topluluk</a:t>
            </a:r>
            <a:r>
              <a:rPr sz="800" spc="2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olarak</a:t>
            </a: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 durun, 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112’yi</a:t>
            </a:r>
            <a:r>
              <a:rPr sz="800" b="1" spc="5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arayın</a:t>
            </a:r>
            <a:r>
              <a:rPr sz="800" b="1" spc="2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ve</a:t>
            </a:r>
            <a:r>
              <a:rPr sz="800" spc="1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rgbClr val="2F4052"/>
                </a:solidFill>
                <a:latin typeface="Calibri"/>
                <a:cs typeface="Calibri"/>
              </a:rPr>
              <a:t>ekiplerin</a:t>
            </a:r>
            <a:r>
              <a:rPr sz="800" b="1" spc="-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gelmesini</a:t>
            </a:r>
            <a:r>
              <a:rPr sz="800" b="1" spc="-2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bekleyin!</a:t>
            </a:r>
            <a:endParaRPr sz="800" dirty="0">
              <a:latin typeface="Calibri"/>
              <a:cs typeface="Calibri"/>
            </a:endParaRPr>
          </a:p>
          <a:p>
            <a:pPr marL="12700">
              <a:lnSpc>
                <a:spcPts val="930"/>
              </a:lnSpc>
              <a:spcBef>
                <a:spcPts val="819"/>
              </a:spcBef>
            </a:pP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Tahliye</a:t>
            </a:r>
            <a:r>
              <a:rPr sz="800" spc="-4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anında</a:t>
            </a:r>
            <a:r>
              <a:rPr sz="800" spc="-2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ihtiyacınız</a:t>
            </a: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olan</a:t>
            </a:r>
            <a:r>
              <a:rPr sz="800" spc="-2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en</a:t>
            </a:r>
            <a:r>
              <a:rPr sz="800" b="1" spc="-4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az</a:t>
            </a:r>
            <a:r>
              <a:rPr sz="800" b="1" spc="-4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sayıda</a:t>
            </a:r>
            <a:r>
              <a:rPr sz="800" b="1" spc="-4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eşyayı</a:t>
            </a:r>
            <a:endParaRPr sz="800" dirty="0">
              <a:latin typeface="Calibri"/>
              <a:cs typeface="Calibri"/>
            </a:endParaRPr>
          </a:p>
          <a:p>
            <a:pPr marL="12700">
              <a:lnSpc>
                <a:spcPts val="930"/>
              </a:lnSpc>
            </a:pP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yanınıza</a:t>
            </a:r>
            <a:r>
              <a:rPr sz="800" b="1" spc="-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30" dirty="0">
                <a:solidFill>
                  <a:srgbClr val="2F4052"/>
                </a:solidFill>
                <a:latin typeface="Calibri"/>
                <a:cs typeface="Calibri"/>
              </a:rPr>
              <a:t>alın,</a:t>
            </a:r>
            <a:r>
              <a:rPr sz="800" b="1" spc="2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20" dirty="0">
                <a:solidFill>
                  <a:srgbClr val="2F4052"/>
                </a:solidFill>
                <a:latin typeface="Calibri"/>
                <a:cs typeface="Calibri"/>
              </a:rPr>
              <a:t>panik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yapmayın!</a:t>
            </a:r>
            <a:endParaRPr sz="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9126" y="164338"/>
            <a:ext cx="12522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EC2023"/>
                </a:solidFill>
                <a:latin typeface="Calibri"/>
                <a:cs typeface="Calibri"/>
              </a:rPr>
              <a:t>112</a:t>
            </a:r>
            <a:r>
              <a:rPr sz="800" b="1" spc="40" dirty="0">
                <a:solidFill>
                  <a:srgbClr val="EC2023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|</a:t>
            </a:r>
            <a:r>
              <a:rPr sz="800" spc="-55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ACİL</a:t>
            </a:r>
            <a:r>
              <a:rPr sz="800" spc="-20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DURUM</a:t>
            </a:r>
            <a:r>
              <a:rPr sz="800" spc="-10" dirty="0">
                <a:solidFill>
                  <a:srgbClr val="929497"/>
                </a:solidFill>
                <a:latin typeface="Calibri"/>
                <a:cs typeface="Calibri"/>
              </a:rPr>
              <a:t> KILAVUZU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4840" y="161531"/>
            <a:ext cx="1981200" cy="153670"/>
          </a:xfrm>
          <a:custGeom>
            <a:avLst/>
            <a:gdLst/>
            <a:ahLst/>
            <a:cxnLst/>
            <a:rect l="l" t="t" r="r" b="b"/>
            <a:pathLst>
              <a:path w="1981200" h="153670">
                <a:moveTo>
                  <a:pt x="1980946" y="0"/>
                </a:moveTo>
                <a:lnTo>
                  <a:pt x="0" y="0"/>
                </a:lnTo>
                <a:lnTo>
                  <a:pt x="0" y="153301"/>
                </a:lnTo>
                <a:lnTo>
                  <a:pt x="1980946" y="153301"/>
                </a:lnTo>
                <a:lnTo>
                  <a:pt x="198094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1375" y="161531"/>
            <a:ext cx="283845" cy="153670"/>
          </a:xfrm>
          <a:prstGeom prst="rect">
            <a:avLst/>
          </a:prstGeom>
          <a:solidFill>
            <a:srgbClr val="EC2023"/>
          </a:solidFill>
        </p:spPr>
        <p:txBody>
          <a:bodyPr vert="horz" wrap="square" lIns="0" tIns="15875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25"/>
              </a:spcBef>
            </a:pPr>
            <a:r>
              <a:rPr sz="800" spc="-50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339" y="504444"/>
            <a:ext cx="4320540" cy="1795145"/>
            <a:chOff x="53339" y="504444"/>
            <a:chExt cx="4320540" cy="179514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699" y="548640"/>
              <a:ext cx="3726179" cy="170230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339" y="510540"/>
              <a:ext cx="4320540" cy="1783080"/>
            </a:xfrm>
            <a:custGeom>
              <a:avLst/>
              <a:gdLst/>
              <a:ahLst/>
              <a:cxnLst/>
              <a:rect l="l" t="t" r="r" b="b"/>
              <a:pathLst>
                <a:path w="4320540" h="1783080">
                  <a:moveTo>
                    <a:pt x="0" y="1782813"/>
                  </a:moveTo>
                  <a:lnTo>
                    <a:pt x="4320032" y="1782813"/>
                  </a:lnTo>
                </a:path>
                <a:path w="4320540" h="1783080">
                  <a:moveTo>
                    <a:pt x="432003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1376" y="608076"/>
              <a:ext cx="208915" cy="1543685"/>
            </a:xfrm>
            <a:custGeom>
              <a:avLst/>
              <a:gdLst/>
              <a:ahLst/>
              <a:cxnLst/>
              <a:rect l="l" t="t" r="r" b="b"/>
              <a:pathLst>
                <a:path w="208915" h="1543685">
                  <a:moveTo>
                    <a:pt x="104279" y="0"/>
                  </a:moveTo>
                  <a:lnTo>
                    <a:pt x="63690" y="8128"/>
                  </a:lnTo>
                  <a:lnTo>
                    <a:pt x="30543" y="30480"/>
                  </a:lnTo>
                  <a:lnTo>
                    <a:pt x="8191" y="63500"/>
                  </a:lnTo>
                  <a:lnTo>
                    <a:pt x="0" y="104013"/>
                  </a:lnTo>
                  <a:lnTo>
                    <a:pt x="0" y="1439303"/>
                  </a:lnTo>
                  <a:lnTo>
                    <a:pt x="8191" y="1479804"/>
                  </a:lnTo>
                  <a:lnTo>
                    <a:pt x="30543" y="1512874"/>
                  </a:lnTo>
                  <a:lnTo>
                    <a:pt x="63690" y="1535163"/>
                  </a:lnTo>
                  <a:lnTo>
                    <a:pt x="104279" y="1543342"/>
                  </a:lnTo>
                  <a:lnTo>
                    <a:pt x="144868" y="1535163"/>
                  </a:lnTo>
                  <a:lnTo>
                    <a:pt x="178015" y="1512874"/>
                  </a:lnTo>
                  <a:lnTo>
                    <a:pt x="200367" y="1479804"/>
                  </a:lnTo>
                  <a:lnTo>
                    <a:pt x="208559" y="1439303"/>
                  </a:lnTo>
                  <a:lnTo>
                    <a:pt x="208559" y="104013"/>
                  </a:lnTo>
                  <a:lnTo>
                    <a:pt x="200367" y="63500"/>
                  </a:lnTo>
                  <a:lnTo>
                    <a:pt x="178015" y="30480"/>
                  </a:lnTo>
                  <a:lnTo>
                    <a:pt x="144868" y="8128"/>
                  </a:lnTo>
                  <a:lnTo>
                    <a:pt x="104279" y="0"/>
                  </a:lnTo>
                  <a:close/>
                </a:path>
              </a:pathLst>
            </a:custGeom>
            <a:solidFill>
              <a:srgbClr val="EE4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7268" y="1066129"/>
            <a:ext cx="190500" cy="668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b="1" spc="95" dirty="0">
                <a:solidFill>
                  <a:srgbClr val="FFFFFF"/>
                </a:solidFill>
                <a:latin typeface="Calibri"/>
                <a:cs typeface="Calibri"/>
              </a:rPr>
              <a:t>YANGIN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1451" y="165862"/>
            <a:ext cx="12687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ACİL</a:t>
            </a:r>
            <a:r>
              <a:rPr sz="800" spc="-20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DURUM</a:t>
            </a:r>
            <a:r>
              <a:rPr sz="800" spc="5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KILAVUZU</a:t>
            </a:r>
            <a:r>
              <a:rPr sz="800" spc="10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|</a:t>
            </a:r>
            <a:r>
              <a:rPr sz="800" spc="-20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b="1" spc="-90" dirty="0">
                <a:solidFill>
                  <a:srgbClr val="EC2023"/>
                </a:solidFill>
                <a:latin typeface="Verdana"/>
                <a:cs typeface="Verdana"/>
              </a:rPr>
              <a:t>112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19072" y="161531"/>
            <a:ext cx="2084705" cy="153670"/>
          </a:xfrm>
          <a:custGeom>
            <a:avLst/>
            <a:gdLst/>
            <a:ahLst/>
            <a:cxnLst/>
            <a:rect l="l" t="t" r="r" b="b"/>
            <a:pathLst>
              <a:path w="2084704" h="153670">
                <a:moveTo>
                  <a:pt x="2084451" y="0"/>
                </a:moveTo>
                <a:lnTo>
                  <a:pt x="0" y="0"/>
                </a:lnTo>
                <a:lnTo>
                  <a:pt x="0" y="153301"/>
                </a:lnTo>
                <a:lnTo>
                  <a:pt x="2084451" y="153301"/>
                </a:lnTo>
                <a:lnTo>
                  <a:pt x="208445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03903" y="161544"/>
            <a:ext cx="281940" cy="146685"/>
          </a:xfrm>
          <a:prstGeom prst="rect">
            <a:avLst/>
          </a:prstGeom>
          <a:solidFill>
            <a:srgbClr val="EC2023"/>
          </a:solidFill>
        </p:spPr>
        <p:txBody>
          <a:bodyPr vert="horz" wrap="square" lIns="0" tIns="1587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25"/>
              </a:spcBef>
            </a:pPr>
            <a:r>
              <a:rPr sz="800" spc="-5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990" y="400812"/>
            <a:ext cx="4147185" cy="1899285"/>
            <a:chOff x="46990" y="400812"/>
            <a:chExt cx="4147185" cy="1899285"/>
          </a:xfrm>
        </p:grpSpPr>
        <p:sp>
          <p:nvSpPr>
            <p:cNvPr id="6" name="object 6"/>
            <p:cNvSpPr/>
            <p:nvPr/>
          </p:nvSpPr>
          <p:spPr>
            <a:xfrm>
              <a:off x="53340" y="510540"/>
              <a:ext cx="4134485" cy="1783080"/>
            </a:xfrm>
            <a:custGeom>
              <a:avLst/>
              <a:gdLst/>
              <a:ahLst/>
              <a:cxnLst/>
              <a:rect l="l" t="t" r="r" b="b"/>
              <a:pathLst>
                <a:path w="4134485" h="1783080">
                  <a:moveTo>
                    <a:pt x="0" y="1782813"/>
                  </a:moveTo>
                  <a:lnTo>
                    <a:pt x="4134358" y="1782813"/>
                  </a:lnTo>
                  <a:lnTo>
                    <a:pt x="4134358" y="0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1703" y="400812"/>
              <a:ext cx="1543685" cy="208915"/>
            </a:xfrm>
            <a:custGeom>
              <a:avLst/>
              <a:gdLst/>
              <a:ahLst/>
              <a:cxnLst/>
              <a:rect l="l" t="t" r="r" b="b"/>
              <a:pathLst>
                <a:path w="1543685" h="208915">
                  <a:moveTo>
                    <a:pt x="1439291" y="0"/>
                  </a:moveTo>
                  <a:lnTo>
                    <a:pt x="104012" y="0"/>
                  </a:lnTo>
                  <a:lnTo>
                    <a:pt x="63500" y="8255"/>
                  </a:lnTo>
                  <a:lnTo>
                    <a:pt x="30480" y="30480"/>
                  </a:lnTo>
                  <a:lnTo>
                    <a:pt x="8128" y="63627"/>
                  </a:lnTo>
                  <a:lnTo>
                    <a:pt x="0" y="104267"/>
                  </a:lnTo>
                  <a:lnTo>
                    <a:pt x="8128" y="144906"/>
                  </a:lnTo>
                  <a:lnTo>
                    <a:pt x="30480" y="178054"/>
                  </a:lnTo>
                  <a:lnTo>
                    <a:pt x="63500" y="200406"/>
                  </a:lnTo>
                  <a:lnTo>
                    <a:pt x="104012" y="208534"/>
                  </a:lnTo>
                  <a:lnTo>
                    <a:pt x="1439291" y="208534"/>
                  </a:lnTo>
                  <a:lnTo>
                    <a:pt x="1479804" y="200406"/>
                  </a:lnTo>
                  <a:lnTo>
                    <a:pt x="1512823" y="178054"/>
                  </a:lnTo>
                  <a:lnTo>
                    <a:pt x="1535176" y="144906"/>
                  </a:lnTo>
                  <a:lnTo>
                    <a:pt x="1543304" y="104267"/>
                  </a:lnTo>
                  <a:lnTo>
                    <a:pt x="1535176" y="63627"/>
                  </a:lnTo>
                  <a:lnTo>
                    <a:pt x="1512823" y="30480"/>
                  </a:lnTo>
                  <a:lnTo>
                    <a:pt x="1479804" y="8255"/>
                  </a:lnTo>
                  <a:lnTo>
                    <a:pt x="1439291" y="0"/>
                  </a:lnTo>
                  <a:close/>
                </a:path>
              </a:pathLst>
            </a:custGeom>
            <a:solidFill>
              <a:srgbClr val="EE4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61820" y="371932"/>
            <a:ext cx="66865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100" dirty="0">
                <a:solidFill>
                  <a:srgbClr val="FFFFFF"/>
                </a:solidFill>
                <a:latin typeface="Calibri"/>
                <a:cs typeface="Calibri"/>
              </a:rPr>
              <a:t>YANGIN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1104" y="682752"/>
            <a:ext cx="286385" cy="1511935"/>
            <a:chOff x="451104" y="682752"/>
            <a:chExt cx="286385" cy="151193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104" y="682752"/>
              <a:ext cx="285978" cy="2832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104" y="1150620"/>
              <a:ext cx="285978" cy="2816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104" y="1566672"/>
              <a:ext cx="285978" cy="28167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104" y="1912620"/>
              <a:ext cx="285978" cy="281673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802891" y="701045"/>
            <a:ext cx="3397250" cy="147510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7620" algn="just">
              <a:lnSpc>
                <a:spcPts val="900"/>
              </a:lnSpc>
              <a:spcBef>
                <a:spcPts val="185"/>
              </a:spcBef>
            </a:pP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Tahliye</a:t>
            </a:r>
            <a:r>
              <a:rPr sz="800" spc="2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planına</a:t>
            </a:r>
            <a:r>
              <a:rPr sz="800" spc="204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ve</a:t>
            </a:r>
            <a:r>
              <a:rPr sz="800" spc="19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yangın</a:t>
            </a:r>
            <a:r>
              <a:rPr sz="800" spc="21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tatbikatlarında</a:t>
            </a:r>
            <a:r>
              <a:rPr sz="800" spc="2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öğretilenlere</a:t>
            </a:r>
            <a:r>
              <a:rPr sz="800" spc="204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uyun,</a:t>
            </a:r>
            <a:r>
              <a:rPr sz="800" spc="21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en</a:t>
            </a:r>
            <a:r>
              <a:rPr sz="800" spc="2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kısa</a:t>
            </a:r>
            <a:r>
              <a:rPr sz="800" spc="21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sürede</a:t>
            </a:r>
            <a:r>
              <a:rPr sz="800" spc="5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bulunduğunuz</a:t>
            </a:r>
            <a:r>
              <a:rPr sz="800" spc="3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yeri</a:t>
            </a: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terk</a:t>
            </a:r>
            <a:r>
              <a:rPr sz="800" spc="1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F4052"/>
                </a:solidFill>
                <a:latin typeface="Calibri"/>
                <a:cs typeface="Calibri"/>
              </a:rPr>
              <a:t>edin!</a:t>
            </a:r>
            <a:endParaRPr sz="800" dirty="0">
              <a:latin typeface="Calibri"/>
              <a:cs typeface="Calibri"/>
            </a:endParaRPr>
          </a:p>
          <a:p>
            <a:pPr marL="12700" marR="5080" algn="just">
              <a:lnSpc>
                <a:spcPts val="900"/>
              </a:lnSpc>
              <a:spcBef>
                <a:spcPts val="960"/>
              </a:spcBef>
            </a:pP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Dumandan</a:t>
            </a:r>
            <a:r>
              <a:rPr sz="800" spc="26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boğulmamak</a:t>
            </a:r>
            <a:r>
              <a:rPr sz="800" spc="25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için</a:t>
            </a:r>
            <a:r>
              <a:rPr sz="800" spc="26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yardım</a:t>
            </a:r>
            <a:r>
              <a:rPr sz="800" spc="26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gelene</a:t>
            </a:r>
            <a:r>
              <a:rPr sz="800" spc="254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kadar</a:t>
            </a:r>
            <a:r>
              <a:rPr sz="800" spc="26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eğilerek</a:t>
            </a:r>
            <a:r>
              <a:rPr sz="800" spc="26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veya</a:t>
            </a:r>
            <a:r>
              <a:rPr sz="800" spc="26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çömelerek</a:t>
            </a:r>
            <a:r>
              <a:rPr sz="800" spc="5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ilerleyin.</a:t>
            </a:r>
            <a:r>
              <a:rPr sz="800" spc="5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Mümkünse</a:t>
            </a:r>
            <a:r>
              <a:rPr sz="800" spc="5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ağzınızı</a:t>
            </a:r>
            <a:r>
              <a:rPr sz="800" spc="5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ve</a:t>
            </a:r>
            <a:r>
              <a:rPr sz="800" spc="5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burnunuzu</a:t>
            </a:r>
            <a:r>
              <a:rPr sz="800" spc="6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ıslak</a:t>
            </a:r>
            <a:r>
              <a:rPr sz="800" spc="6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bir</a:t>
            </a:r>
            <a:r>
              <a:rPr sz="800" spc="6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mendille</a:t>
            </a:r>
            <a:r>
              <a:rPr sz="800" spc="5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veya</a:t>
            </a:r>
            <a:r>
              <a:rPr sz="800" spc="6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temiz</a:t>
            </a:r>
            <a:r>
              <a:rPr sz="800" spc="4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bir</a:t>
            </a:r>
            <a:r>
              <a:rPr sz="800" spc="5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spc="-25" dirty="0">
                <a:solidFill>
                  <a:srgbClr val="2F4052"/>
                </a:solidFill>
                <a:latin typeface="Calibri"/>
                <a:cs typeface="Calibri"/>
              </a:rPr>
              <a:t>bez</a:t>
            </a:r>
            <a:r>
              <a:rPr sz="800" spc="5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parçasıyla</a:t>
            </a:r>
            <a:r>
              <a:rPr sz="800" spc="15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örtün.</a:t>
            </a:r>
            <a:r>
              <a:rPr sz="800" spc="15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Giysileriniz</a:t>
            </a:r>
            <a:r>
              <a:rPr sz="800" spc="15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tutuşursa</a:t>
            </a:r>
            <a:r>
              <a:rPr sz="800" spc="15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derhal</a:t>
            </a:r>
            <a:r>
              <a:rPr sz="800" spc="15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DUR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un,</a:t>
            </a:r>
            <a:r>
              <a:rPr sz="800" spc="15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YAT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ın</a:t>
            </a:r>
            <a:r>
              <a:rPr sz="800" spc="15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ve</a:t>
            </a:r>
            <a:r>
              <a:rPr sz="800" spc="15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YUVARLAN</a:t>
            </a: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ın.</a:t>
            </a:r>
            <a:r>
              <a:rPr sz="800" spc="5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Elinizle</a:t>
            </a:r>
            <a:r>
              <a:rPr sz="800" spc="1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yüzünüzü</a:t>
            </a:r>
            <a:r>
              <a:rPr sz="800" spc="1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kapatarak yerde kendi</a:t>
            </a:r>
            <a:r>
              <a:rPr sz="800" spc="2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etrafınızda</a:t>
            </a:r>
            <a:r>
              <a:rPr sz="800" spc="3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dönün.</a:t>
            </a:r>
            <a:endParaRPr sz="8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880"/>
              </a:spcBef>
            </a:pP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“YANGIN”</a:t>
            </a:r>
            <a:r>
              <a:rPr sz="800" b="1" spc="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diye</a:t>
            </a:r>
            <a:r>
              <a:rPr sz="800" spc="4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F4052"/>
                </a:solidFill>
                <a:latin typeface="Calibri"/>
                <a:cs typeface="Calibri"/>
              </a:rPr>
              <a:t>bağırarak</a:t>
            </a:r>
            <a:r>
              <a:rPr sz="800" spc="1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F4052"/>
                </a:solidFill>
                <a:latin typeface="Calibri"/>
                <a:cs typeface="Calibri"/>
              </a:rPr>
              <a:t>etrafınızdakileri</a:t>
            </a:r>
            <a:r>
              <a:rPr sz="800" spc="6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uyarın.</a:t>
            </a:r>
            <a:endParaRPr sz="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5"/>
              </a:spcBef>
            </a:pPr>
            <a:endParaRPr sz="800" dirty="0">
              <a:latin typeface="Calibri"/>
              <a:cs typeface="Calibri"/>
            </a:endParaRPr>
          </a:p>
          <a:p>
            <a:pPr marL="12700" algn="just">
              <a:lnSpc>
                <a:spcPts val="930"/>
              </a:lnSpc>
            </a:pP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İtfaiye,</a:t>
            </a:r>
            <a:r>
              <a:rPr sz="800" spc="12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sağlık</a:t>
            </a:r>
            <a:r>
              <a:rPr sz="800" spc="12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ve</a:t>
            </a:r>
            <a:r>
              <a:rPr sz="800" spc="12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kolluk</a:t>
            </a:r>
            <a:r>
              <a:rPr sz="800" spc="12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ekipleri</a:t>
            </a:r>
            <a:r>
              <a:rPr sz="800" spc="12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için</a:t>
            </a:r>
            <a:r>
              <a:rPr sz="800" spc="14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112’yi</a:t>
            </a:r>
            <a:r>
              <a:rPr sz="800" b="1" spc="10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arayın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,</a:t>
            </a:r>
            <a:r>
              <a:rPr sz="800" spc="12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sakin</a:t>
            </a:r>
            <a:r>
              <a:rPr sz="800" b="1" spc="12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olun</a:t>
            </a:r>
            <a:r>
              <a:rPr sz="800" b="1" spc="10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ve</a:t>
            </a:r>
            <a:r>
              <a:rPr sz="800" b="1" spc="12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2F4052"/>
                </a:solidFill>
                <a:latin typeface="Calibri"/>
                <a:cs typeface="Calibri"/>
              </a:rPr>
              <a:t>net</a:t>
            </a:r>
            <a:r>
              <a:rPr sz="800" b="1" spc="12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b="1" spc="-10" dirty="0">
                <a:solidFill>
                  <a:srgbClr val="2F4052"/>
                </a:solidFill>
                <a:latin typeface="Calibri"/>
                <a:cs typeface="Calibri"/>
              </a:rPr>
              <a:t>konuşun</a:t>
            </a: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,</a:t>
            </a:r>
            <a:endParaRPr sz="800" dirty="0">
              <a:latin typeface="Calibri"/>
              <a:cs typeface="Calibri"/>
            </a:endParaRPr>
          </a:p>
          <a:p>
            <a:pPr marL="12700" algn="just">
              <a:lnSpc>
                <a:spcPts val="930"/>
              </a:lnSpc>
            </a:pP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önceden</a:t>
            </a:r>
            <a:r>
              <a:rPr sz="800" spc="-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spc="-20" dirty="0">
                <a:solidFill>
                  <a:srgbClr val="2F4052"/>
                </a:solidFill>
                <a:latin typeface="Calibri"/>
                <a:cs typeface="Calibri"/>
              </a:rPr>
              <a:t>belirlenen</a:t>
            </a:r>
            <a:r>
              <a:rPr sz="800" spc="-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toplanma </a:t>
            </a:r>
            <a:r>
              <a:rPr sz="800" dirty="0">
                <a:solidFill>
                  <a:srgbClr val="2F4052"/>
                </a:solidFill>
                <a:latin typeface="Calibri"/>
                <a:cs typeface="Calibri"/>
              </a:rPr>
              <a:t>alanına</a:t>
            </a:r>
            <a:r>
              <a:rPr sz="800" spc="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00" spc="-10" dirty="0">
                <a:solidFill>
                  <a:srgbClr val="2F4052"/>
                </a:solidFill>
                <a:latin typeface="Calibri"/>
                <a:cs typeface="Calibri"/>
              </a:rPr>
              <a:t>gidin.</a:t>
            </a:r>
            <a:endParaRPr sz="8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9126" y="164338"/>
            <a:ext cx="12522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solidFill>
                  <a:srgbClr val="EC2023"/>
                </a:solidFill>
                <a:latin typeface="Calibri"/>
                <a:cs typeface="Calibri"/>
              </a:rPr>
              <a:t>112</a:t>
            </a:r>
            <a:r>
              <a:rPr sz="800" b="1" spc="40" dirty="0">
                <a:solidFill>
                  <a:srgbClr val="EC2023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|</a:t>
            </a:r>
            <a:r>
              <a:rPr sz="800" spc="-55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ACİL</a:t>
            </a:r>
            <a:r>
              <a:rPr sz="800" spc="-20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DURUM</a:t>
            </a:r>
            <a:r>
              <a:rPr sz="800" spc="-10" dirty="0">
                <a:solidFill>
                  <a:srgbClr val="929497"/>
                </a:solidFill>
                <a:latin typeface="Calibri"/>
                <a:cs typeface="Calibri"/>
              </a:rPr>
              <a:t> KILAVUZU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4840" y="161531"/>
            <a:ext cx="1981200" cy="153670"/>
          </a:xfrm>
          <a:custGeom>
            <a:avLst/>
            <a:gdLst/>
            <a:ahLst/>
            <a:cxnLst/>
            <a:rect l="l" t="t" r="r" b="b"/>
            <a:pathLst>
              <a:path w="1981200" h="153670">
                <a:moveTo>
                  <a:pt x="1980946" y="0"/>
                </a:moveTo>
                <a:lnTo>
                  <a:pt x="0" y="0"/>
                </a:lnTo>
                <a:lnTo>
                  <a:pt x="0" y="153301"/>
                </a:lnTo>
                <a:lnTo>
                  <a:pt x="1980946" y="153301"/>
                </a:lnTo>
                <a:lnTo>
                  <a:pt x="1980946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1375" y="161531"/>
            <a:ext cx="283845" cy="153670"/>
          </a:xfrm>
          <a:prstGeom prst="rect">
            <a:avLst/>
          </a:prstGeom>
          <a:solidFill>
            <a:srgbClr val="EC2023"/>
          </a:solidFill>
        </p:spPr>
        <p:txBody>
          <a:bodyPr vert="horz" wrap="square" lIns="0" tIns="15875" rIns="0" bIns="0" rtlCol="0">
            <a:spAutoFit/>
          </a:bodyPr>
          <a:lstStyle/>
          <a:p>
            <a:pPr marR="1905" algn="ctr">
              <a:lnSpc>
                <a:spcPct val="100000"/>
              </a:lnSpc>
              <a:spcBef>
                <a:spcPts val="125"/>
              </a:spcBef>
            </a:pPr>
            <a:r>
              <a:rPr sz="800" spc="-5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3339" y="504444"/>
            <a:ext cx="4320540" cy="1795145"/>
            <a:chOff x="53339" y="504444"/>
            <a:chExt cx="4320540" cy="1795145"/>
          </a:xfrm>
        </p:grpSpPr>
        <p:sp>
          <p:nvSpPr>
            <p:cNvPr id="6" name="object 6"/>
            <p:cNvSpPr/>
            <p:nvPr/>
          </p:nvSpPr>
          <p:spPr>
            <a:xfrm>
              <a:off x="53339" y="510540"/>
              <a:ext cx="4320540" cy="1783080"/>
            </a:xfrm>
            <a:custGeom>
              <a:avLst/>
              <a:gdLst/>
              <a:ahLst/>
              <a:cxnLst/>
              <a:rect l="l" t="t" r="r" b="b"/>
              <a:pathLst>
                <a:path w="4320540" h="1783080">
                  <a:moveTo>
                    <a:pt x="0" y="1782813"/>
                  </a:moveTo>
                  <a:lnTo>
                    <a:pt x="4320032" y="1782813"/>
                  </a:lnTo>
                </a:path>
                <a:path w="4320540" h="1783080">
                  <a:moveTo>
                    <a:pt x="4320032" y="0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699" y="548640"/>
              <a:ext cx="3726179" cy="170230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41376" y="608076"/>
              <a:ext cx="208915" cy="1543685"/>
            </a:xfrm>
            <a:custGeom>
              <a:avLst/>
              <a:gdLst/>
              <a:ahLst/>
              <a:cxnLst/>
              <a:rect l="l" t="t" r="r" b="b"/>
              <a:pathLst>
                <a:path w="208915" h="1543685">
                  <a:moveTo>
                    <a:pt x="104279" y="0"/>
                  </a:moveTo>
                  <a:lnTo>
                    <a:pt x="63690" y="8128"/>
                  </a:lnTo>
                  <a:lnTo>
                    <a:pt x="30543" y="30480"/>
                  </a:lnTo>
                  <a:lnTo>
                    <a:pt x="8191" y="63500"/>
                  </a:lnTo>
                  <a:lnTo>
                    <a:pt x="0" y="104013"/>
                  </a:lnTo>
                  <a:lnTo>
                    <a:pt x="0" y="1439303"/>
                  </a:lnTo>
                  <a:lnTo>
                    <a:pt x="8191" y="1479804"/>
                  </a:lnTo>
                  <a:lnTo>
                    <a:pt x="30543" y="1512874"/>
                  </a:lnTo>
                  <a:lnTo>
                    <a:pt x="63690" y="1535163"/>
                  </a:lnTo>
                  <a:lnTo>
                    <a:pt x="104279" y="1543342"/>
                  </a:lnTo>
                  <a:lnTo>
                    <a:pt x="144868" y="1535163"/>
                  </a:lnTo>
                  <a:lnTo>
                    <a:pt x="178015" y="1512874"/>
                  </a:lnTo>
                  <a:lnTo>
                    <a:pt x="200367" y="1479804"/>
                  </a:lnTo>
                  <a:lnTo>
                    <a:pt x="208559" y="1439303"/>
                  </a:lnTo>
                  <a:lnTo>
                    <a:pt x="208559" y="104013"/>
                  </a:lnTo>
                  <a:lnTo>
                    <a:pt x="200367" y="63500"/>
                  </a:lnTo>
                  <a:lnTo>
                    <a:pt x="178015" y="30480"/>
                  </a:lnTo>
                  <a:lnTo>
                    <a:pt x="144868" y="8128"/>
                  </a:lnTo>
                  <a:lnTo>
                    <a:pt x="104279" y="0"/>
                  </a:lnTo>
                  <a:close/>
                </a:path>
              </a:pathLst>
            </a:custGeom>
            <a:solidFill>
              <a:srgbClr val="EE4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7268" y="1247532"/>
            <a:ext cx="190500" cy="3054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30"/>
              </a:lnSpc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3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844" y="165862"/>
            <a:ext cx="126873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ACİL</a:t>
            </a:r>
            <a:r>
              <a:rPr sz="800" spc="-35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DURUM</a:t>
            </a:r>
            <a:r>
              <a:rPr sz="800" spc="-10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KILAVUZU</a:t>
            </a:r>
            <a:r>
              <a:rPr sz="800" spc="35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dirty="0">
                <a:solidFill>
                  <a:srgbClr val="929497"/>
                </a:solidFill>
                <a:latin typeface="Calibri"/>
                <a:cs typeface="Calibri"/>
              </a:rPr>
              <a:t>|</a:t>
            </a:r>
            <a:r>
              <a:rPr sz="800" spc="-30" dirty="0">
                <a:solidFill>
                  <a:srgbClr val="929497"/>
                </a:solidFill>
                <a:latin typeface="Calibri"/>
                <a:cs typeface="Calibri"/>
              </a:rPr>
              <a:t> </a:t>
            </a:r>
            <a:r>
              <a:rPr sz="800" b="1" spc="-85" dirty="0">
                <a:solidFill>
                  <a:srgbClr val="EC2023"/>
                </a:solidFill>
                <a:latin typeface="Verdana"/>
                <a:cs typeface="Verdana"/>
              </a:rPr>
              <a:t>112</a:t>
            </a:r>
            <a:endParaRPr sz="8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19072" y="161531"/>
            <a:ext cx="2084705" cy="153670"/>
          </a:xfrm>
          <a:custGeom>
            <a:avLst/>
            <a:gdLst/>
            <a:ahLst/>
            <a:cxnLst/>
            <a:rect l="l" t="t" r="r" b="b"/>
            <a:pathLst>
              <a:path w="2084704" h="153670">
                <a:moveTo>
                  <a:pt x="2084451" y="0"/>
                </a:moveTo>
                <a:lnTo>
                  <a:pt x="0" y="0"/>
                </a:lnTo>
                <a:lnTo>
                  <a:pt x="0" y="153301"/>
                </a:lnTo>
                <a:lnTo>
                  <a:pt x="2084451" y="153301"/>
                </a:lnTo>
                <a:lnTo>
                  <a:pt x="2084451" y="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03903" y="161544"/>
            <a:ext cx="281940" cy="146685"/>
          </a:xfrm>
          <a:prstGeom prst="rect">
            <a:avLst/>
          </a:prstGeom>
          <a:solidFill>
            <a:srgbClr val="EC2023"/>
          </a:solidFill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800" spc="-50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990" y="400812"/>
            <a:ext cx="4147185" cy="1899285"/>
            <a:chOff x="46990" y="400812"/>
            <a:chExt cx="4147185" cy="1899285"/>
          </a:xfrm>
        </p:grpSpPr>
        <p:sp>
          <p:nvSpPr>
            <p:cNvPr id="6" name="object 6"/>
            <p:cNvSpPr/>
            <p:nvPr/>
          </p:nvSpPr>
          <p:spPr>
            <a:xfrm>
              <a:off x="53340" y="510540"/>
              <a:ext cx="4134485" cy="1783080"/>
            </a:xfrm>
            <a:custGeom>
              <a:avLst/>
              <a:gdLst/>
              <a:ahLst/>
              <a:cxnLst/>
              <a:rect l="l" t="t" r="r" b="b"/>
              <a:pathLst>
                <a:path w="4134485" h="1783080">
                  <a:moveTo>
                    <a:pt x="0" y="1782813"/>
                  </a:moveTo>
                  <a:lnTo>
                    <a:pt x="4134358" y="1782813"/>
                  </a:lnTo>
                  <a:lnTo>
                    <a:pt x="4134358" y="0"/>
                  </a:lnTo>
                  <a:lnTo>
                    <a:pt x="0" y="0"/>
                  </a:lnTo>
                </a:path>
              </a:pathLst>
            </a:custGeom>
            <a:ln w="12192">
              <a:solidFill>
                <a:srgbClr val="E6E7E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41703" y="400812"/>
              <a:ext cx="1543685" cy="208915"/>
            </a:xfrm>
            <a:custGeom>
              <a:avLst/>
              <a:gdLst/>
              <a:ahLst/>
              <a:cxnLst/>
              <a:rect l="l" t="t" r="r" b="b"/>
              <a:pathLst>
                <a:path w="1543685" h="208915">
                  <a:moveTo>
                    <a:pt x="1439291" y="0"/>
                  </a:moveTo>
                  <a:lnTo>
                    <a:pt x="104012" y="0"/>
                  </a:lnTo>
                  <a:lnTo>
                    <a:pt x="63500" y="8255"/>
                  </a:lnTo>
                  <a:lnTo>
                    <a:pt x="30480" y="30480"/>
                  </a:lnTo>
                  <a:lnTo>
                    <a:pt x="8128" y="63627"/>
                  </a:lnTo>
                  <a:lnTo>
                    <a:pt x="0" y="104267"/>
                  </a:lnTo>
                  <a:lnTo>
                    <a:pt x="8128" y="144906"/>
                  </a:lnTo>
                  <a:lnTo>
                    <a:pt x="30480" y="178054"/>
                  </a:lnTo>
                  <a:lnTo>
                    <a:pt x="63500" y="200406"/>
                  </a:lnTo>
                  <a:lnTo>
                    <a:pt x="104012" y="208534"/>
                  </a:lnTo>
                  <a:lnTo>
                    <a:pt x="1439291" y="208534"/>
                  </a:lnTo>
                  <a:lnTo>
                    <a:pt x="1479804" y="200406"/>
                  </a:lnTo>
                  <a:lnTo>
                    <a:pt x="1512823" y="178054"/>
                  </a:lnTo>
                  <a:lnTo>
                    <a:pt x="1535176" y="144906"/>
                  </a:lnTo>
                  <a:lnTo>
                    <a:pt x="1543304" y="104267"/>
                  </a:lnTo>
                  <a:lnTo>
                    <a:pt x="1535176" y="63627"/>
                  </a:lnTo>
                  <a:lnTo>
                    <a:pt x="1512823" y="30480"/>
                  </a:lnTo>
                  <a:lnTo>
                    <a:pt x="1479804" y="8255"/>
                  </a:lnTo>
                  <a:lnTo>
                    <a:pt x="1439291" y="0"/>
                  </a:lnTo>
                  <a:close/>
                </a:path>
              </a:pathLst>
            </a:custGeom>
            <a:solidFill>
              <a:srgbClr val="EE4A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043810" y="371932"/>
            <a:ext cx="30543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13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3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1104" y="647700"/>
            <a:ext cx="286385" cy="1597025"/>
            <a:chOff x="451104" y="647700"/>
            <a:chExt cx="286385" cy="159702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1104" y="647700"/>
              <a:ext cx="285978" cy="28168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1104" y="976884"/>
              <a:ext cx="285978" cy="28167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1104" y="1306068"/>
              <a:ext cx="285978" cy="28167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1104" y="1962912"/>
              <a:ext cx="285978" cy="281673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1104" y="1633728"/>
              <a:ext cx="285978" cy="281673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96848" y="692277"/>
            <a:ext cx="3282315" cy="1459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Sel</a:t>
            </a:r>
            <a:r>
              <a:rPr sz="850" spc="-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2F4052"/>
                </a:solidFill>
                <a:latin typeface="Calibri"/>
                <a:cs typeface="Calibri"/>
              </a:rPr>
              <a:t>bölgesini</a:t>
            </a:r>
            <a:r>
              <a:rPr sz="850" spc="3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20" dirty="0">
                <a:solidFill>
                  <a:srgbClr val="2F4052"/>
                </a:solidFill>
                <a:latin typeface="Calibri"/>
                <a:cs typeface="Calibri"/>
              </a:rPr>
              <a:t>terk</a:t>
            </a: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30" dirty="0">
                <a:solidFill>
                  <a:srgbClr val="2F4052"/>
                </a:solidFill>
                <a:latin typeface="Calibri"/>
                <a:cs typeface="Calibri"/>
              </a:rPr>
              <a:t>edin,</a:t>
            </a:r>
            <a:r>
              <a:rPr sz="850" spc="1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2F4052"/>
                </a:solidFill>
                <a:latin typeface="Calibri"/>
                <a:cs typeface="Calibri"/>
              </a:rPr>
              <a:t>yüksek</a:t>
            </a:r>
            <a:r>
              <a:rPr sz="850" b="1" spc="-5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2F4052"/>
                </a:solidFill>
                <a:latin typeface="Calibri"/>
                <a:cs typeface="Calibri"/>
              </a:rPr>
              <a:t>ve</a:t>
            </a:r>
            <a:r>
              <a:rPr sz="850" b="1" spc="-20" dirty="0">
                <a:solidFill>
                  <a:srgbClr val="2F4052"/>
                </a:solidFill>
                <a:latin typeface="Calibri"/>
                <a:cs typeface="Calibri"/>
              </a:rPr>
              <a:t> güvenli</a:t>
            </a:r>
            <a:r>
              <a:rPr sz="850" b="1" spc="-3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b="1" spc="-20" dirty="0">
                <a:solidFill>
                  <a:srgbClr val="2F4052"/>
                </a:solidFill>
                <a:latin typeface="Calibri"/>
                <a:cs typeface="Calibri"/>
              </a:rPr>
              <a:t>bölgelere</a:t>
            </a:r>
            <a:r>
              <a:rPr sz="850" b="1" spc="-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2F4052"/>
                </a:solidFill>
                <a:latin typeface="Calibri"/>
                <a:cs typeface="Calibri"/>
              </a:rPr>
              <a:t>gidin!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Selden</a:t>
            </a:r>
            <a:r>
              <a:rPr sz="850" spc="43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kaçmak</a:t>
            </a:r>
            <a:r>
              <a:rPr sz="850" spc="42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için</a:t>
            </a:r>
            <a:r>
              <a:rPr sz="850" spc="434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2F4052"/>
                </a:solidFill>
                <a:latin typeface="Calibri"/>
                <a:cs typeface="Calibri"/>
              </a:rPr>
              <a:t>sel</a:t>
            </a:r>
            <a:r>
              <a:rPr sz="850" b="1" spc="37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2F4052"/>
                </a:solidFill>
                <a:latin typeface="Calibri"/>
                <a:cs typeface="Calibri"/>
              </a:rPr>
              <a:t>sularına</a:t>
            </a:r>
            <a:r>
              <a:rPr sz="850" b="1" spc="39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2F4052"/>
                </a:solidFill>
                <a:latin typeface="Calibri"/>
                <a:cs typeface="Calibri"/>
              </a:rPr>
              <a:t>kesinlikle</a:t>
            </a:r>
            <a:r>
              <a:rPr sz="850" b="1" spc="39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2F4052"/>
                </a:solidFill>
                <a:latin typeface="Calibri"/>
                <a:cs typeface="Calibri"/>
              </a:rPr>
              <a:t>girmeyin</a:t>
            </a: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,</a:t>
            </a:r>
            <a:r>
              <a:rPr sz="850" spc="40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sel</a:t>
            </a:r>
            <a:r>
              <a:rPr sz="850" spc="42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2F4052"/>
                </a:solidFill>
                <a:latin typeface="Calibri"/>
                <a:cs typeface="Calibri"/>
              </a:rPr>
              <a:t>sularıyla</a:t>
            </a: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50" spc="-10" dirty="0">
                <a:solidFill>
                  <a:srgbClr val="2F4052"/>
                </a:solidFill>
                <a:latin typeface="Calibri"/>
                <a:cs typeface="Calibri"/>
              </a:rPr>
              <a:t>oynamayın!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50" b="1" spc="-10" dirty="0">
                <a:solidFill>
                  <a:srgbClr val="2F4052"/>
                </a:solidFill>
                <a:latin typeface="Calibri"/>
                <a:cs typeface="Calibri"/>
              </a:rPr>
              <a:t>Elektrik</a:t>
            </a:r>
            <a:r>
              <a:rPr sz="850" b="1" spc="1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b="1" spc="-20" dirty="0">
                <a:solidFill>
                  <a:srgbClr val="2F4052"/>
                </a:solidFill>
                <a:latin typeface="Calibri"/>
                <a:cs typeface="Calibri"/>
              </a:rPr>
              <a:t>kaynaklarından</a:t>
            </a:r>
            <a:r>
              <a:rPr sz="850" b="1" spc="3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b="1" dirty="0">
                <a:solidFill>
                  <a:srgbClr val="2F4052"/>
                </a:solidFill>
                <a:latin typeface="Calibri"/>
                <a:cs typeface="Calibri"/>
              </a:rPr>
              <a:t>uzak</a:t>
            </a:r>
            <a:r>
              <a:rPr sz="850" b="1" spc="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2F4052"/>
                </a:solidFill>
                <a:latin typeface="Calibri"/>
                <a:cs typeface="Calibri"/>
              </a:rPr>
              <a:t>durun!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850" b="1" spc="-45" dirty="0">
                <a:solidFill>
                  <a:srgbClr val="2F4052"/>
                </a:solidFill>
                <a:latin typeface="Calibri"/>
                <a:cs typeface="Calibri"/>
              </a:rPr>
              <a:t>112</a:t>
            </a:r>
            <a:r>
              <a:rPr sz="850" b="1" spc="-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2F4052"/>
                </a:solidFill>
                <a:latin typeface="Calibri"/>
                <a:cs typeface="Calibri"/>
              </a:rPr>
              <a:t>Acil</a:t>
            </a:r>
            <a:r>
              <a:rPr sz="850" b="1" spc="-2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2F4052"/>
                </a:solidFill>
                <a:latin typeface="Calibri"/>
                <a:cs typeface="Calibri"/>
              </a:rPr>
              <a:t>Çağrı</a:t>
            </a:r>
            <a:r>
              <a:rPr sz="850" b="1" spc="-2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b="1" spc="-20" dirty="0">
                <a:solidFill>
                  <a:srgbClr val="2F4052"/>
                </a:solidFill>
                <a:latin typeface="Calibri"/>
                <a:cs typeface="Calibri"/>
              </a:rPr>
              <a:t>numarasını</a:t>
            </a:r>
            <a:r>
              <a:rPr sz="850" b="1" spc="-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b="1" spc="-20" dirty="0">
                <a:solidFill>
                  <a:srgbClr val="2F4052"/>
                </a:solidFill>
                <a:latin typeface="Calibri"/>
                <a:cs typeface="Calibri"/>
              </a:rPr>
              <a:t>arayın </a:t>
            </a: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ve</a:t>
            </a:r>
            <a:r>
              <a:rPr sz="850" spc="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20" dirty="0">
                <a:solidFill>
                  <a:srgbClr val="2F4052"/>
                </a:solidFill>
                <a:latin typeface="Calibri"/>
                <a:cs typeface="Calibri"/>
              </a:rPr>
              <a:t>kurtarma</a:t>
            </a:r>
            <a:r>
              <a:rPr sz="850" spc="2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20" dirty="0">
                <a:solidFill>
                  <a:srgbClr val="2F4052"/>
                </a:solidFill>
                <a:latin typeface="Calibri"/>
                <a:cs typeface="Calibri"/>
              </a:rPr>
              <a:t>ekiplerinin</a:t>
            </a:r>
            <a:r>
              <a:rPr sz="850" spc="5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2F4052"/>
                </a:solidFill>
                <a:latin typeface="Calibri"/>
                <a:cs typeface="Calibri"/>
              </a:rPr>
              <a:t>gelmesini</a:t>
            </a:r>
            <a:r>
              <a:rPr sz="850" spc="4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2F4052"/>
                </a:solidFill>
                <a:latin typeface="Calibri"/>
                <a:cs typeface="Calibri"/>
              </a:rPr>
              <a:t>bekleyin!</a:t>
            </a:r>
            <a:endParaRPr sz="8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endParaRPr sz="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50" b="1" spc="-35" dirty="0">
                <a:solidFill>
                  <a:srgbClr val="2F4052"/>
                </a:solidFill>
                <a:latin typeface="Calibri"/>
                <a:cs typeface="Calibri"/>
              </a:rPr>
              <a:t>Meteorolojik</a:t>
            </a:r>
            <a:r>
              <a:rPr sz="850" b="1" spc="-20" dirty="0">
                <a:solidFill>
                  <a:srgbClr val="2F4052"/>
                </a:solidFill>
                <a:latin typeface="Calibri"/>
                <a:cs typeface="Calibri"/>
              </a:rPr>
              <a:t> uyarıları</a:t>
            </a:r>
            <a:r>
              <a:rPr sz="850" b="1" spc="3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dirty="0">
                <a:solidFill>
                  <a:srgbClr val="2F4052"/>
                </a:solidFill>
                <a:latin typeface="Calibri"/>
                <a:cs typeface="Calibri"/>
              </a:rPr>
              <a:t>radyo ve</a:t>
            </a:r>
            <a:r>
              <a:rPr sz="850" spc="5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spc="-10" dirty="0">
                <a:solidFill>
                  <a:srgbClr val="2F4052"/>
                </a:solidFill>
                <a:latin typeface="Calibri"/>
                <a:cs typeface="Calibri"/>
              </a:rPr>
              <a:t>televizyonlardan</a:t>
            </a:r>
            <a:r>
              <a:rPr sz="850" spc="9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b="1" spc="-10" dirty="0">
                <a:solidFill>
                  <a:srgbClr val="2F4052"/>
                </a:solidFill>
                <a:latin typeface="Calibri"/>
                <a:cs typeface="Calibri"/>
              </a:rPr>
              <a:t>takip</a:t>
            </a:r>
            <a:r>
              <a:rPr sz="850" b="1" spc="20" dirty="0">
                <a:solidFill>
                  <a:srgbClr val="2F4052"/>
                </a:solidFill>
                <a:latin typeface="Calibri"/>
                <a:cs typeface="Calibri"/>
              </a:rPr>
              <a:t> </a:t>
            </a:r>
            <a:r>
              <a:rPr sz="850" b="1" spc="-20" dirty="0">
                <a:solidFill>
                  <a:srgbClr val="2F4052"/>
                </a:solidFill>
                <a:latin typeface="Calibri"/>
                <a:cs typeface="Calibri"/>
              </a:rPr>
              <a:t>edin.</a:t>
            </a:r>
            <a:endParaRPr sz="85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647</Words>
  <Application>Microsoft Office PowerPoint</Application>
  <PresentationFormat>Özel</PresentationFormat>
  <Paragraphs>104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112‘Yİ ARA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Orkun AŞICI</dc:creator>
  <cp:lastModifiedBy>quadro</cp:lastModifiedBy>
  <cp:revision>4</cp:revision>
  <dcterms:created xsi:type="dcterms:W3CDTF">2024-02-06T07:17:32Z</dcterms:created>
  <dcterms:modified xsi:type="dcterms:W3CDTF">2024-02-12T04:37:13Z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2024-02-06T00:00:00Z</vt:filetime>
  </property>
  <property fmtid="{D5CDD505-2E9C-101B-9397-08002B2CF9AE}" pid="5" name="Producer">
    <vt:lpwstr>Microsoft® PowerPoint® 2019</vt:lpwstr>
  </property>
</Properties>
</file>